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7A40-D857-44D2-8D23-EBE00371ADD6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757BB-2A2F-448C-8301-7F1AA40E21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68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3F23-D27A-4B6A-88EC-D16DC31A0483}" type="slidenum">
              <a:rPr lang="fr-BE" smtClean="0">
                <a:solidFill>
                  <a:prstClr val="black"/>
                </a:solidFill>
              </a:rPr>
              <a:pPr/>
              <a:t>2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9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009-4694-429F-8674-2C055CCBFC3A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D412-6546-43C6-8C52-3C30F897C56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778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009-4694-429F-8674-2C055CCBFC3A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D412-6546-43C6-8C52-3C30F897C56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18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009-4694-429F-8674-2C055CCBFC3A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D412-6546-43C6-8C52-3C30F897C56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023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AC13B5A-A193-4B16-8059-B70D78690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207963"/>
            <a:ext cx="8301038" cy="1475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17FFE7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>
              <a:defRPr>
                <a:solidFill>
                  <a:srgbClr val="17FFE7"/>
                </a:solidFill>
              </a:defRPr>
            </a:lvl2pPr>
            <a:lvl3pPr>
              <a:defRPr>
                <a:solidFill>
                  <a:srgbClr val="17FFE7"/>
                </a:solidFill>
              </a:defRPr>
            </a:lvl3pPr>
            <a:lvl4pPr>
              <a:defRPr>
                <a:solidFill>
                  <a:srgbClr val="17FFE7"/>
                </a:solidFill>
              </a:defRPr>
            </a:lvl4pPr>
            <a:lvl5pPr>
              <a:defRPr>
                <a:solidFill>
                  <a:srgbClr val="17FFE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C18726B-605A-4E1B-8E22-0F6F114A5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1953017"/>
            <a:ext cx="7713175" cy="4697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C5CC57A-8A78-4457-9ED8-4CF994EC57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31164" y="452955"/>
            <a:ext cx="3694511" cy="5820939"/>
          </a:xfrm>
          <a:custGeom>
            <a:avLst/>
            <a:gdLst>
              <a:gd name="connsiteX0" fmla="*/ 0 w 3684587"/>
              <a:gd name="connsiteY0" fmla="*/ 0 h 3892550"/>
              <a:gd name="connsiteX1" fmla="*/ 3684587 w 3684587"/>
              <a:gd name="connsiteY1" fmla="*/ 0 h 3892550"/>
              <a:gd name="connsiteX2" fmla="*/ 3684587 w 3684587"/>
              <a:gd name="connsiteY2" fmla="*/ 3892550 h 3892550"/>
              <a:gd name="connsiteX3" fmla="*/ 0 w 3684587"/>
              <a:gd name="connsiteY3" fmla="*/ 3892550 h 3892550"/>
              <a:gd name="connsiteX4" fmla="*/ 0 w 3684587"/>
              <a:gd name="connsiteY4" fmla="*/ 0 h 3892550"/>
              <a:gd name="connsiteX0" fmla="*/ 0 w 3693640"/>
              <a:gd name="connsiteY0" fmla="*/ 832919 h 4725469"/>
              <a:gd name="connsiteX1" fmla="*/ 3693640 w 3693640"/>
              <a:gd name="connsiteY1" fmla="*/ 0 h 4725469"/>
              <a:gd name="connsiteX2" fmla="*/ 3684587 w 3693640"/>
              <a:gd name="connsiteY2" fmla="*/ 4725469 h 4725469"/>
              <a:gd name="connsiteX3" fmla="*/ 0 w 3693640"/>
              <a:gd name="connsiteY3" fmla="*/ 4725469 h 4725469"/>
              <a:gd name="connsiteX4" fmla="*/ 0 w 3693640"/>
              <a:gd name="connsiteY4" fmla="*/ 832919 h 4725469"/>
              <a:gd name="connsiteX0" fmla="*/ 0 w 3693640"/>
              <a:gd name="connsiteY0" fmla="*/ 796705 h 4725469"/>
              <a:gd name="connsiteX1" fmla="*/ 3693640 w 3693640"/>
              <a:gd name="connsiteY1" fmla="*/ 0 h 4725469"/>
              <a:gd name="connsiteX2" fmla="*/ 3684587 w 3693640"/>
              <a:gd name="connsiteY2" fmla="*/ 4725469 h 4725469"/>
              <a:gd name="connsiteX3" fmla="*/ 0 w 3693640"/>
              <a:gd name="connsiteY3" fmla="*/ 4725469 h 4725469"/>
              <a:gd name="connsiteX4" fmla="*/ 0 w 3693640"/>
              <a:gd name="connsiteY4" fmla="*/ 796705 h 4725469"/>
              <a:gd name="connsiteX0" fmla="*/ 0 w 3694511"/>
              <a:gd name="connsiteY0" fmla="*/ 796705 h 5820939"/>
              <a:gd name="connsiteX1" fmla="*/ 3693640 w 3694511"/>
              <a:gd name="connsiteY1" fmla="*/ 0 h 5820939"/>
              <a:gd name="connsiteX2" fmla="*/ 3693640 w 3694511"/>
              <a:gd name="connsiteY2" fmla="*/ 5820939 h 5820939"/>
              <a:gd name="connsiteX3" fmla="*/ 0 w 3694511"/>
              <a:gd name="connsiteY3" fmla="*/ 4725469 h 5820939"/>
              <a:gd name="connsiteX4" fmla="*/ 0 w 3694511"/>
              <a:gd name="connsiteY4" fmla="*/ 796705 h 582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511" h="5820939">
                <a:moveTo>
                  <a:pt x="0" y="796705"/>
                </a:moveTo>
                <a:lnTo>
                  <a:pt x="3693640" y="0"/>
                </a:lnTo>
                <a:cubicBezTo>
                  <a:pt x="3690622" y="1575156"/>
                  <a:pt x="3696658" y="4245783"/>
                  <a:pt x="3693640" y="5820939"/>
                </a:cubicBezTo>
                <a:lnTo>
                  <a:pt x="0" y="4725469"/>
                </a:lnTo>
                <a:lnTo>
                  <a:pt x="0" y="79670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0E659-F5B2-4365-8D13-6761362AE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4911" y="6273894"/>
            <a:ext cx="3937802" cy="3761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r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r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r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BE" dirty="0"/>
              <a:t>C</a:t>
            </a:r>
            <a:r>
              <a:rPr lang="en-US" dirty="0"/>
              <a:t>lick to edit </a:t>
            </a:r>
          </a:p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Click to edit </a:t>
            </a:r>
          </a:p>
        </p:txBody>
      </p:sp>
    </p:spTree>
    <p:extLst>
      <p:ext uri="{BB962C8B-B14F-4D97-AF65-F5344CB8AC3E}">
        <p14:creationId xmlns:p14="http://schemas.microsoft.com/office/powerpoint/2010/main" val="244289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AC13B5A-A193-4B16-8059-B70D78690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207963"/>
            <a:ext cx="8301038" cy="1475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17FFE7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>
              <a:defRPr>
                <a:solidFill>
                  <a:srgbClr val="17FFE7"/>
                </a:solidFill>
              </a:defRPr>
            </a:lvl2pPr>
            <a:lvl3pPr>
              <a:defRPr>
                <a:solidFill>
                  <a:srgbClr val="17FFE7"/>
                </a:solidFill>
              </a:defRPr>
            </a:lvl3pPr>
            <a:lvl4pPr>
              <a:defRPr>
                <a:solidFill>
                  <a:srgbClr val="17FFE7"/>
                </a:solidFill>
              </a:defRPr>
            </a:lvl4pPr>
            <a:lvl5pPr>
              <a:defRPr>
                <a:solidFill>
                  <a:srgbClr val="17FFE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C18726B-605A-4E1B-8E22-0F6F114A5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1953017"/>
            <a:ext cx="7713175" cy="4697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0E659-F5B2-4365-8D13-6761362AE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4911" y="6273894"/>
            <a:ext cx="3937802" cy="3761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r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r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r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BE" dirty="0"/>
              <a:t>C</a:t>
            </a:r>
            <a:r>
              <a:rPr lang="en-US" dirty="0"/>
              <a:t>lick to edit </a:t>
            </a:r>
          </a:p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Click to edit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141342" y="1000664"/>
            <a:ext cx="6746427" cy="5365331"/>
          </a:xfrm>
          <a:custGeom>
            <a:avLst/>
            <a:gdLst>
              <a:gd name="connsiteX0" fmla="*/ 0 w 6297613"/>
              <a:gd name="connsiteY0" fmla="*/ 0 h 5011737"/>
              <a:gd name="connsiteX1" fmla="*/ 6297613 w 6297613"/>
              <a:gd name="connsiteY1" fmla="*/ 0 h 5011737"/>
              <a:gd name="connsiteX2" fmla="*/ 6297613 w 6297613"/>
              <a:gd name="connsiteY2" fmla="*/ 5011737 h 5011737"/>
              <a:gd name="connsiteX3" fmla="*/ 0 w 6297613"/>
              <a:gd name="connsiteY3" fmla="*/ 5011737 h 5011737"/>
              <a:gd name="connsiteX4" fmla="*/ 0 w 6297613"/>
              <a:gd name="connsiteY4" fmla="*/ 0 h 5011737"/>
              <a:gd name="connsiteX0" fmla="*/ 0 w 6357998"/>
              <a:gd name="connsiteY0" fmla="*/ 0 h 5261903"/>
              <a:gd name="connsiteX1" fmla="*/ 6357998 w 6357998"/>
              <a:gd name="connsiteY1" fmla="*/ 250166 h 5261903"/>
              <a:gd name="connsiteX2" fmla="*/ 6357998 w 6357998"/>
              <a:gd name="connsiteY2" fmla="*/ 5261903 h 5261903"/>
              <a:gd name="connsiteX3" fmla="*/ 60385 w 6357998"/>
              <a:gd name="connsiteY3" fmla="*/ 5261903 h 5261903"/>
              <a:gd name="connsiteX4" fmla="*/ 0 w 6357998"/>
              <a:gd name="connsiteY4" fmla="*/ 0 h 5261903"/>
              <a:gd name="connsiteX0" fmla="*/ 0 w 6694429"/>
              <a:gd name="connsiteY0" fmla="*/ 0 h 5261903"/>
              <a:gd name="connsiteX1" fmla="*/ 6694429 w 6694429"/>
              <a:gd name="connsiteY1" fmla="*/ 1086928 h 5261903"/>
              <a:gd name="connsiteX2" fmla="*/ 6357998 w 6694429"/>
              <a:gd name="connsiteY2" fmla="*/ 5261903 h 5261903"/>
              <a:gd name="connsiteX3" fmla="*/ 60385 w 6694429"/>
              <a:gd name="connsiteY3" fmla="*/ 5261903 h 5261903"/>
              <a:gd name="connsiteX4" fmla="*/ 0 w 6694429"/>
              <a:gd name="connsiteY4" fmla="*/ 0 h 5261903"/>
              <a:gd name="connsiteX0" fmla="*/ 0 w 6703055"/>
              <a:gd name="connsiteY0" fmla="*/ 0 h 5261903"/>
              <a:gd name="connsiteX1" fmla="*/ 6694429 w 6703055"/>
              <a:gd name="connsiteY1" fmla="*/ 1086928 h 5261903"/>
              <a:gd name="connsiteX2" fmla="*/ 6703055 w 6703055"/>
              <a:gd name="connsiteY2" fmla="*/ 5003110 h 5261903"/>
              <a:gd name="connsiteX3" fmla="*/ 60385 w 6703055"/>
              <a:gd name="connsiteY3" fmla="*/ 5261903 h 5261903"/>
              <a:gd name="connsiteX4" fmla="*/ 0 w 6703055"/>
              <a:gd name="connsiteY4" fmla="*/ 0 h 5261903"/>
              <a:gd name="connsiteX0" fmla="*/ 25879 w 6728934"/>
              <a:gd name="connsiteY0" fmla="*/ 0 h 5839872"/>
              <a:gd name="connsiteX1" fmla="*/ 6720308 w 6728934"/>
              <a:gd name="connsiteY1" fmla="*/ 1086928 h 5839872"/>
              <a:gd name="connsiteX2" fmla="*/ 6728934 w 6728934"/>
              <a:gd name="connsiteY2" fmla="*/ 5003110 h 5839872"/>
              <a:gd name="connsiteX3" fmla="*/ 0 w 6728934"/>
              <a:gd name="connsiteY3" fmla="*/ 5839872 h 5839872"/>
              <a:gd name="connsiteX4" fmla="*/ 25879 w 6728934"/>
              <a:gd name="connsiteY4" fmla="*/ 0 h 583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8934" h="5839872">
                <a:moveTo>
                  <a:pt x="25879" y="0"/>
                </a:moveTo>
                <a:lnTo>
                  <a:pt x="6720308" y="1086928"/>
                </a:lnTo>
                <a:cubicBezTo>
                  <a:pt x="6723183" y="2392322"/>
                  <a:pt x="6726059" y="3697716"/>
                  <a:pt x="6728934" y="5003110"/>
                </a:cubicBezTo>
                <a:lnTo>
                  <a:pt x="0" y="5839872"/>
                </a:lnTo>
                <a:lnTo>
                  <a:pt x="25879" y="0"/>
                </a:lnTo>
                <a:close/>
              </a:path>
            </a:pathLst>
          </a:cu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4427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AC13B5A-A193-4B16-8059-B70D78690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207963"/>
            <a:ext cx="8301038" cy="1475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C18726B-605A-4E1B-8E22-0F6F114A5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1953017"/>
            <a:ext cx="7713175" cy="4697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D2B9F5B-FB87-41D8-A47A-CADC44735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4911" y="6273894"/>
            <a:ext cx="3937802" cy="3761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r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r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r">
              <a:lnSpc>
                <a:spcPct val="10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BE" dirty="0"/>
              <a:t>C</a:t>
            </a:r>
            <a:r>
              <a:rPr lang="en-US" dirty="0"/>
              <a:t>lick to edit </a:t>
            </a:r>
          </a:p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Click to edit 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158836" y="1000663"/>
            <a:ext cx="6728934" cy="5365331"/>
          </a:xfrm>
          <a:custGeom>
            <a:avLst/>
            <a:gdLst>
              <a:gd name="connsiteX0" fmla="*/ 0 w 6297613"/>
              <a:gd name="connsiteY0" fmla="*/ 0 h 5011737"/>
              <a:gd name="connsiteX1" fmla="*/ 6297613 w 6297613"/>
              <a:gd name="connsiteY1" fmla="*/ 0 h 5011737"/>
              <a:gd name="connsiteX2" fmla="*/ 6297613 w 6297613"/>
              <a:gd name="connsiteY2" fmla="*/ 5011737 h 5011737"/>
              <a:gd name="connsiteX3" fmla="*/ 0 w 6297613"/>
              <a:gd name="connsiteY3" fmla="*/ 5011737 h 5011737"/>
              <a:gd name="connsiteX4" fmla="*/ 0 w 6297613"/>
              <a:gd name="connsiteY4" fmla="*/ 0 h 5011737"/>
              <a:gd name="connsiteX0" fmla="*/ 0 w 6357998"/>
              <a:gd name="connsiteY0" fmla="*/ 0 h 5261903"/>
              <a:gd name="connsiteX1" fmla="*/ 6357998 w 6357998"/>
              <a:gd name="connsiteY1" fmla="*/ 250166 h 5261903"/>
              <a:gd name="connsiteX2" fmla="*/ 6357998 w 6357998"/>
              <a:gd name="connsiteY2" fmla="*/ 5261903 h 5261903"/>
              <a:gd name="connsiteX3" fmla="*/ 60385 w 6357998"/>
              <a:gd name="connsiteY3" fmla="*/ 5261903 h 5261903"/>
              <a:gd name="connsiteX4" fmla="*/ 0 w 6357998"/>
              <a:gd name="connsiteY4" fmla="*/ 0 h 5261903"/>
              <a:gd name="connsiteX0" fmla="*/ 0 w 6694429"/>
              <a:gd name="connsiteY0" fmla="*/ 0 h 5261903"/>
              <a:gd name="connsiteX1" fmla="*/ 6694429 w 6694429"/>
              <a:gd name="connsiteY1" fmla="*/ 1086928 h 5261903"/>
              <a:gd name="connsiteX2" fmla="*/ 6357998 w 6694429"/>
              <a:gd name="connsiteY2" fmla="*/ 5261903 h 5261903"/>
              <a:gd name="connsiteX3" fmla="*/ 60385 w 6694429"/>
              <a:gd name="connsiteY3" fmla="*/ 5261903 h 5261903"/>
              <a:gd name="connsiteX4" fmla="*/ 0 w 6694429"/>
              <a:gd name="connsiteY4" fmla="*/ 0 h 5261903"/>
              <a:gd name="connsiteX0" fmla="*/ 0 w 6703055"/>
              <a:gd name="connsiteY0" fmla="*/ 0 h 5261903"/>
              <a:gd name="connsiteX1" fmla="*/ 6694429 w 6703055"/>
              <a:gd name="connsiteY1" fmla="*/ 1086928 h 5261903"/>
              <a:gd name="connsiteX2" fmla="*/ 6703055 w 6703055"/>
              <a:gd name="connsiteY2" fmla="*/ 5003110 h 5261903"/>
              <a:gd name="connsiteX3" fmla="*/ 60385 w 6703055"/>
              <a:gd name="connsiteY3" fmla="*/ 5261903 h 5261903"/>
              <a:gd name="connsiteX4" fmla="*/ 0 w 6703055"/>
              <a:gd name="connsiteY4" fmla="*/ 0 h 5261903"/>
              <a:gd name="connsiteX0" fmla="*/ 25879 w 6728934"/>
              <a:gd name="connsiteY0" fmla="*/ 0 h 5839872"/>
              <a:gd name="connsiteX1" fmla="*/ 6720308 w 6728934"/>
              <a:gd name="connsiteY1" fmla="*/ 1086928 h 5839872"/>
              <a:gd name="connsiteX2" fmla="*/ 6728934 w 6728934"/>
              <a:gd name="connsiteY2" fmla="*/ 5003110 h 5839872"/>
              <a:gd name="connsiteX3" fmla="*/ 0 w 6728934"/>
              <a:gd name="connsiteY3" fmla="*/ 5839872 h 5839872"/>
              <a:gd name="connsiteX4" fmla="*/ 25879 w 6728934"/>
              <a:gd name="connsiteY4" fmla="*/ 0 h 583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8934" h="5839872">
                <a:moveTo>
                  <a:pt x="25879" y="0"/>
                </a:moveTo>
                <a:lnTo>
                  <a:pt x="6720308" y="1086928"/>
                </a:lnTo>
                <a:cubicBezTo>
                  <a:pt x="6723183" y="2392322"/>
                  <a:pt x="6726059" y="3697716"/>
                  <a:pt x="6728934" y="5003110"/>
                </a:cubicBezTo>
                <a:lnTo>
                  <a:pt x="0" y="5839872"/>
                </a:lnTo>
                <a:lnTo>
                  <a:pt x="25879" y="0"/>
                </a:lnTo>
                <a:close/>
              </a:path>
            </a:pathLst>
          </a:cu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806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C18726B-605A-4E1B-8E22-0F6F114A5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1953017"/>
            <a:ext cx="7713175" cy="4697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AC13B5A-A193-4B16-8059-B70D78690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207963"/>
            <a:ext cx="8301038" cy="1475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158836" y="1009291"/>
            <a:ext cx="6728934" cy="5356704"/>
          </a:xfrm>
          <a:custGeom>
            <a:avLst/>
            <a:gdLst>
              <a:gd name="connsiteX0" fmla="*/ 0 w 6297613"/>
              <a:gd name="connsiteY0" fmla="*/ 0 h 5011737"/>
              <a:gd name="connsiteX1" fmla="*/ 6297613 w 6297613"/>
              <a:gd name="connsiteY1" fmla="*/ 0 h 5011737"/>
              <a:gd name="connsiteX2" fmla="*/ 6297613 w 6297613"/>
              <a:gd name="connsiteY2" fmla="*/ 5011737 h 5011737"/>
              <a:gd name="connsiteX3" fmla="*/ 0 w 6297613"/>
              <a:gd name="connsiteY3" fmla="*/ 5011737 h 5011737"/>
              <a:gd name="connsiteX4" fmla="*/ 0 w 6297613"/>
              <a:gd name="connsiteY4" fmla="*/ 0 h 5011737"/>
              <a:gd name="connsiteX0" fmla="*/ 0 w 6357998"/>
              <a:gd name="connsiteY0" fmla="*/ 0 h 5261903"/>
              <a:gd name="connsiteX1" fmla="*/ 6357998 w 6357998"/>
              <a:gd name="connsiteY1" fmla="*/ 250166 h 5261903"/>
              <a:gd name="connsiteX2" fmla="*/ 6357998 w 6357998"/>
              <a:gd name="connsiteY2" fmla="*/ 5261903 h 5261903"/>
              <a:gd name="connsiteX3" fmla="*/ 60385 w 6357998"/>
              <a:gd name="connsiteY3" fmla="*/ 5261903 h 5261903"/>
              <a:gd name="connsiteX4" fmla="*/ 0 w 6357998"/>
              <a:gd name="connsiteY4" fmla="*/ 0 h 5261903"/>
              <a:gd name="connsiteX0" fmla="*/ 0 w 6694429"/>
              <a:gd name="connsiteY0" fmla="*/ 0 h 5261903"/>
              <a:gd name="connsiteX1" fmla="*/ 6694429 w 6694429"/>
              <a:gd name="connsiteY1" fmla="*/ 1086928 h 5261903"/>
              <a:gd name="connsiteX2" fmla="*/ 6357998 w 6694429"/>
              <a:gd name="connsiteY2" fmla="*/ 5261903 h 5261903"/>
              <a:gd name="connsiteX3" fmla="*/ 60385 w 6694429"/>
              <a:gd name="connsiteY3" fmla="*/ 5261903 h 5261903"/>
              <a:gd name="connsiteX4" fmla="*/ 0 w 6694429"/>
              <a:gd name="connsiteY4" fmla="*/ 0 h 5261903"/>
              <a:gd name="connsiteX0" fmla="*/ 0 w 6703055"/>
              <a:gd name="connsiteY0" fmla="*/ 0 h 5261903"/>
              <a:gd name="connsiteX1" fmla="*/ 6694429 w 6703055"/>
              <a:gd name="connsiteY1" fmla="*/ 1086928 h 5261903"/>
              <a:gd name="connsiteX2" fmla="*/ 6703055 w 6703055"/>
              <a:gd name="connsiteY2" fmla="*/ 5003110 h 5261903"/>
              <a:gd name="connsiteX3" fmla="*/ 60385 w 6703055"/>
              <a:gd name="connsiteY3" fmla="*/ 5261903 h 5261903"/>
              <a:gd name="connsiteX4" fmla="*/ 0 w 6703055"/>
              <a:gd name="connsiteY4" fmla="*/ 0 h 5261903"/>
              <a:gd name="connsiteX0" fmla="*/ 25879 w 6728934"/>
              <a:gd name="connsiteY0" fmla="*/ 0 h 5839872"/>
              <a:gd name="connsiteX1" fmla="*/ 6720308 w 6728934"/>
              <a:gd name="connsiteY1" fmla="*/ 1086928 h 5839872"/>
              <a:gd name="connsiteX2" fmla="*/ 6728934 w 6728934"/>
              <a:gd name="connsiteY2" fmla="*/ 5003110 h 5839872"/>
              <a:gd name="connsiteX3" fmla="*/ 0 w 6728934"/>
              <a:gd name="connsiteY3" fmla="*/ 5839872 h 5839872"/>
              <a:gd name="connsiteX4" fmla="*/ 25879 w 6728934"/>
              <a:gd name="connsiteY4" fmla="*/ 0 h 583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8934" h="5839872">
                <a:moveTo>
                  <a:pt x="25879" y="0"/>
                </a:moveTo>
                <a:lnTo>
                  <a:pt x="6720308" y="1086928"/>
                </a:lnTo>
                <a:cubicBezTo>
                  <a:pt x="6723183" y="2392322"/>
                  <a:pt x="6726059" y="3697716"/>
                  <a:pt x="6728934" y="5003110"/>
                </a:cubicBezTo>
                <a:lnTo>
                  <a:pt x="0" y="5839872"/>
                </a:lnTo>
                <a:lnTo>
                  <a:pt x="25879" y="0"/>
                </a:lnTo>
                <a:close/>
              </a:path>
            </a:pathLst>
          </a:cu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13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009-4694-429F-8674-2C055CCBFC3A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D412-6546-43C6-8C52-3C30F897C56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391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009-4694-429F-8674-2C055CCBFC3A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D412-6546-43C6-8C52-3C30F897C56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660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009-4694-429F-8674-2C055CCBFC3A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D412-6546-43C6-8C52-3C30F897C56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467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009-4694-429F-8674-2C055CCBFC3A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D412-6546-43C6-8C52-3C30F897C56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205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009-4694-429F-8674-2C055CCBFC3A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D412-6546-43C6-8C52-3C30F897C56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031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009-4694-429F-8674-2C055CCBFC3A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D412-6546-43C6-8C52-3C30F897C56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979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009-4694-429F-8674-2C055CCBFC3A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D412-6546-43C6-8C52-3C30F897C56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258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009-4694-429F-8674-2C055CCBFC3A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D412-6546-43C6-8C52-3C30F897C56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069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B009-4694-429F-8674-2C055CCBFC3A}" type="datetimeFigureOut">
              <a:rPr lang="fr-BE" smtClean="0"/>
              <a:t>13-07-22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3D412-6546-43C6-8C52-3C30F897C56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442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5AC3FA-5033-4208-BE80-B65996D56AD9}"/>
              </a:ext>
            </a:extLst>
          </p:cNvPr>
          <p:cNvSpPr/>
          <p:nvPr userDrawn="1"/>
        </p:nvSpPr>
        <p:spPr>
          <a:xfrm rot="10800000">
            <a:off x="5125764" y="948906"/>
            <a:ext cx="6791637" cy="5442826"/>
          </a:xfrm>
          <a:custGeom>
            <a:avLst/>
            <a:gdLst>
              <a:gd name="connsiteX0" fmla="*/ 0 w 4689695"/>
              <a:gd name="connsiteY0" fmla="*/ 0 h 5332491"/>
              <a:gd name="connsiteX1" fmla="*/ 4689695 w 4689695"/>
              <a:gd name="connsiteY1" fmla="*/ 0 h 5332491"/>
              <a:gd name="connsiteX2" fmla="*/ 4689695 w 4689695"/>
              <a:gd name="connsiteY2" fmla="*/ 5332491 h 5332491"/>
              <a:gd name="connsiteX3" fmla="*/ 0 w 4689695"/>
              <a:gd name="connsiteY3" fmla="*/ 5332491 h 5332491"/>
              <a:gd name="connsiteX4" fmla="*/ 0 w 4689695"/>
              <a:gd name="connsiteY4" fmla="*/ 0 h 5332491"/>
              <a:gd name="connsiteX0" fmla="*/ 9054 w 4689695"/>
              <a:gd name="connsiteY0" fmla="*/ 742384 h 5332491"/>
              <a:gd name="connsiteX1" fmla="*/ 4689695 w 4689695"/>
              <a:gd name="connsiteY1" fmla="*/ 0 h 5332491"/>
              <a:gd name="connsiteX2" fmla="*/ 4689695 w 4689695"/>
              <a:gd name="connsiteY2" fmla="*/ 5332491 h 5332491"/>
              <a:gd name="connsiteX3" fmla="*/ 0 w 4689695"/>
              <a:gd name="connsiteY3" fmla="*/ 5332491 h 5332491"/>
              <a:gd name="connsiteX4" fmla="*/ 9054 w 4689695"/>
              <a:gd name="connsiteY4" fmla="*/ 742384 h 5332491"/>
              <a:gd name="connsiteX0" fmla="*/ 0 w 4680641"/>
              <a:gd name="connsiteY0" fmla="*/ 742384 h 5332491"/>
              <a:gd name="connsiteX1" fmla="*/ 4680641 w 4680641"/>
              <a:gd name="connsiteY1" fmla="*/ 0 h 5332491"/>
              <a:gd name="connsiteX2" fmla="*/ 4680641 w 4680641"/>
              <a:gd name="connsiteY2" fmla="*/ 5332491 h 5332491"/>
              <a:gd name="connsiteX3" fmla="*/ 9053 w 4680641"/>
              <a:gd name="connsiteY3" fmla="*/ 4327557 h 5332491"/>
              <a:gd name="connsiteX4" fmla="*/ 0 w 4680641"/>
              <a:gd name="connsiteY4" fmla="*/ 742384 h 533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641" h="5332491">
                <a:moveTo>
                  <a:pt x="0" y="742384"/>
                </a:moveTo>
                <a:lnTo>
                  <a:pt x="4680641" y="0"/>
                </a:lnTo>
                <a:lnTo>
                  <a:pt x="4680641" y="5332491"/>
                </a:lnTo>
                <a:lnTo>
                  <a:pt x="9053" y="4327557"/>
                </a:lnTo>
                <a:cubicBezTo>
                  <a:pt x="6035" y="3132499"/>
                  <a:pt x="3018" y="1937442"/>
                  <a:pt x="0" y="742384"/>
                </a:cubicBezTo>
                <a:close/>
              </a:path>
            </a:pathLst>
          </a:custGeom>
          <a:noFill/>
          <a:ln w="76200">
            <a:solidFill>
              <a:srgbClr val="E5B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2ABDFC7-A1EE-4878-8E32-2A3DBEA2DAD2}"/>
              </a:ext>
            </a:extLst>
          </p:cNvPr>
          <p:cNvSpPr txBox="1">
            <a:spLocks/>
          </p:cNvSpPr>
          <p:nvPr userDrawn="1"/>
        </p:nvSpPr>
        <p:spPr>
          <a:xfrm>
            <a:off x="8048625" y="461712"/>
            <a:ext cx="3675063" cy="5804072"/>
          </a:xfrm>
          <a:custGeom>
            <a:avLst/>
            <a:gdLst>
              <a:gd name="connsiteX0" fmla="*/ 0 w 3675063"/>
              <a:gd name="connsiteY0" fmla="*/ 0 h 3948112"/>
              <a:gd name="connsiteX1" fmla="*/ 3675063 w 3675063"/>
              <a:gd name="connsiteY1" fmla="*/ 0 h 3948112"/>
              <a:gd name="connsiteX2" fmla="*/ 3675063 w 3675063"/>
              <a:gd name="connsiteY2" fmla="*/ 3948112 h 3948112"/>
              <a:gd name="connsiteX3" fmla="*/ 0 w 3675063"/>
              <a:gd name="connsiteY3" fmla="*/ 3948112 h 3948112"/>
              <a:gd name="connsiteX4" fmla="*/ 0 w 3675063"/>
              <a:gd name="connsiteY4" fmla="*/ 0 h 3948112"/>
              <a:gd name="connsiteX0" fmla="*/ 0 w 3675063"/>
              <a:gd name="connsiteY0" fmla="*/ 787651 h 4735763"/>
              <a:gd name="connsiteX1" fmla="*/ 3666009 w 3675063"/>
              <a:gd name="connsiteY1" fmla="*/ 0 h 4735763"/>
              <a:gd name="connsiteX2" fmla="*/ 3675063 w 3675063"/>
              <a:gd name="connsiteY2" fmla="*/ 4735763 h 4735763"/>
              <a:gd name="connsiteX3" fmla="*/ 0 w 3675063"/>
              <a:gd name="connsiteY3" fmla="*/ 4735763 h 4735763"/>
              <a:gd name="connsiteX4" fmla="*/ 0 w 3675063"/>
              <a:gd name="connsiteY4" fmla="*/ 787651 h 4735763"/>
              <a:gd name="connsiteX0" fmla="*/ 0 w 3675063"/>
              <a:gd name="connsiteY0" fmla="*/ 787651 h 5804072"/>
              <a:gd name="connsiteX1" fmla="*/ 3666009 w 3675063"/>
              <a:gd name="connsiteY1" fmla="*/ 0 h 5804072"/>
              <a:gd name="connsiteX2" fmla="*/ 3675063 w 3675063"/>
              <a:gd name="connsiteY2" fmla="*/ 5804072 h 5804072"/>
              <a:gd name="connsiteX3" fmla="*/ 0 w 3675063"/>
              <a:gd name="connsiteY3" fmla="*/ 4735763 h 5804072"/>
              <a:gd name="connsiteX4" fmla="*/ 0 w 3675063"/>
              <a:gd name="connsiteY4" fmla="*/ 787651 h 580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5063" h="5804072">
                <a:moveTo>
                  <a:pt x="0" y="787651"/>
                </a:moveTo>
                <a:lnTo>
                  <a:pt x="3666009" y="0"/>
                </a:lnTo>
                <a:lnTo>
                  <a:pt x="3675063" y="5804072"/>
                </a:lnTo>
                <a:lnTo>
                  <a:pt x="0" y="4735763"/>
                </a:lnTo>
                <a:lnTo>
                  <a:pt x="0" y="78765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524FB-74C0-4313-A1FF-896D797690F6}"/>
              </a:ext>
            </a:extLst>
          </p:cNvPr>
          <p:cNvSpPr txBox="1"/>
          <p:nvPr userDrawn="1"/>
        </p:nvSpPr>
        <p:spPr>
          <a:xfrm>
            <a:off x="11348017" y="5967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E5BC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2022</a:t>
            </a:r>
            <a:endParaRPr lang="en-US" dirty="0">
              <a:solidFill>
                <a:srgbClr val="E5BC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Picture 11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3A84C893-A30B-486E-966E-64B6DD365D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92" y="6568988"/>
            <a:ext cx="1581912" cy="2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6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AEB2AF-7465-42BA-99FF-3849BE02E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E5BC47"/>
                </a:solidFill>
              </a:rPr>
              <a:t>      </a:t>
            </a:r>
            <a:r>
              <a:rPr lang="en-GB" sz="4000" dirty="0">
                <a:solidFill>
                  <a:srgbClr val="E5BC47"/>
                </a:solidFill>
              </a:rPr>
              <a:t>JCD Airport</a:t>
            </a:r>
          </a:p>
          <a:p>
            <a:r>
              <a:rPr lang="fr-FR" sz="2800" b="1" kern="0" dirty="0">
                <a:latin typeface="Aharoni" panose="020B0604020202020204" charset="-79"/>
                <a:cs typeface="Aharoni" panose="020B0604020202020204" charset="-79"/>
              </a:rPr>
              <a:t>RELAX SCHENGEN</a:t>
            </a:r>
            <a:endParaRPr lang="en-GB" sz="2800" b="1" kern="0" dirty="0">
              <a:latin typeface="Aharoni" panose="020B0604020202020204" charset="-79"/>
              <a:cs typeface="Aharoni" panose="020B0604020202020204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7106E-76B6-40BC-9EF8-0F53F16476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1" y="1953017"/>
            <a:ext cx="4139960" cy="469701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Media Benefits</a:t>
            </a:r>
            <a:br>
              <a:rPr lang="en-GB" sz="2400" dirty="0"/>
            </a:br>
            <a:endParaRPr lang="en-GB" sz="16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Target full audience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departing &amp; arriving through Schengen flights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+mn-lt"/>
              </a:rPr>
              <a:t>Benefits</a:t>
            </a:r>
            <a:r>
              <a:rPr lang="en-US" altLang="zh-CN" sz="1800" dirty="0">
                <a:latin typeface="+mn-lt"/>
              </a:rPr>
              <a:t> from extended exposure due the dwell-time in this area</a:t>
            </a:r>
            <a:endParaRPr lang="en-GB" sz="1800" b="1" dirty="0">
              <a:latin typeface="+mn-lt"/>
            </a:endParaRPr>
          </a:p>
          <a:p>
            <a:pPr marL="285750" lvl="0" indent="-285750" defTabSz="45713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800" b="1" dirty="0">
              <a:latin typeface="+mn-lt"/>
            </a:endParaRPr>
          </a:p>
          <a:p>
            <a:endParaRPr lang="en-GB" sz="2800" kern="0" dirty="0"/>
          </a:p>
          <a:p>
            <a:pPr>
              <a:spcBef>
                <a:spcPts val="0"/>
              </a:spcBef>
            </a:pPr>
            <a:endParaRPr lang="en-US" sz="11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11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1100" dirty="0">
              <a:latin typeface="+mn-lt"/>
            </a:endParaRPr>
          </a:p>
        </p:txBody>
      </p:sp>
      <p:pic>
        <p:nvPicPr>
          <p:cNvPr id="8" name="Image 33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D0E2"/>
              </a:clrFrom>
              <a:clrTo>
                <a:srgbClr val="00D0E2">
                  <a:alpha val="0"/>
                </a:srgbClr>
              </a:clrTo>
            </a:clrChange>
            <a:duotone>
              <a:prstClr val="black"/>
              <a:srgbClr val="E5BC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9006"/>
            <a:ext cx="469178" cy="540000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4" r="19744"/>
          <a:stretch>
            <a:fillRect/>
          </a:stretch>
        </p:blipFill>
        <p:spPr>
          <a:xfrm>
            <a:off x="5148019" y="1000665"/>
            <a:ext cx="6739751" cy="5373956"/>
          </a:xfrm>
        </p:spPr>
      </p:pic>
    </p:spTree>
    <p:extLst>
      <p:ext uri="{BB962C8B-B14F-4D97-AF65-F5344CB8AC3E}">
        <p14:creationId xmlns:p14="http://schemas.microsoft.com/office/powerpoint/2010/main" val="12009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6765" y="1569346"/>
            <a:ext cx="7713175" cy="4697019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2400" dirty="0"/>
              <a:t>Location</a:t>
            </a:r>
            <a:endParaRPr lang="en-GB" sz="1050" b="1" dirty="0">
              <a:solidFill>
                <a:srgbClr val="2E007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latin typeface="+mn-lt"/>
              </a:rPr>
              <a:t>Area :  </a:t>
            </a:r>
            <a:r>
              <a:rPr lang="en-GB" sz="1400" dirty="0">
                <a:latin typeface="+mn-lt"/>
              </a:rPr>
              <a:t>Boarding Schengen </a:t>
            </a:r>
            <a:endParaRPr lang="en-GB" sz="1400" b="1" dirty="0"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latin typeface="+mn-lt"/>
              </a:rPr>
              <a:t>Audience : </a:t>
            </a:r>
            <a:r>
              <a:rPr lang="en-GB" sz="1400" dirty="0">
                <a:latin typeface="+mn-lt"/>
              </a:rPr>
              <a:t>Schengen departing and arriving passengers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dirty="0" err="1">
                <a:latin typeface="+mn-lt"/>
              </a:rPr>
              <a:t>Nb</a:t>
            </a:r>
            <a:r>
              <a:rPr lang="en-GB" sz="1400" b="1" dirty="0">
                <a:latin typeface="+mn-lt"/>
              </a:rPr>
              <a:t> of unit : </a:t>
            </a:r>
            <a:r>
              <a:rPr lang="en-GB" sz="1400" dirty="0">
                <a:latin typeface="+mn-lt"/>
              </a:rPr>
              <a:t>2</a:t>
            </a:r>
          </a:p>
          <a:p>
            <a:endParaRPr lang="fr-BE" sz="14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765" y="2979936"/>
            <a:ext cx="6096000" cy="14746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endParaRPr lang="en-GB" sz="1400" dirty="0">
              <a:solidFill>
                <a:prstClr val="black"/>
              </a:solidFill>
              <a:cs typeface="Aharoni" panose="02010803020104030203" pitchFamily="2" charset="-79"/>
            </a:endParaRPr>
          </a:p>
          <a:p>
            <a:pPr indent="-904875">
              <a:lnSpc>
                <a:spcPct val="150000"/>
              </a:lnSpc>
            </a:pPr>
            <a:r>
              <a:rPr lang="en-GB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Specification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black"/>
                </a:solidFill>
                <a:cs typeface="Aharoni" panose="02010803020104030203" pitchFamily="2" charset="-79"/>
              </a:rPr>
              <a:t>Format : </a:t>
            </a:r>
            <a:r>
              <a:rPr lang="en-GB" sz="1400" dirty="0">
                <a:solidFill>
                  <a:prstClr val="black"/>
                </a:solidFill>
                <a:cs typeface="Aharoni" panose="02010803020104030203" pitchFamily="2" charset="-79"/>
              </a:rPr>
              <a:t>L</a:t>
            </a:r>
            <a:r>
              <a:rPr lang="en-US" sz="1400" dirty="0" err="1">
                <a:solidFill>
                  <a:prstClr val="black"/>
                </a:solidFill>
                <a:cs typeface="Aharoni" panose="02010803020104030203" pitchFamily="2" charset="-79"/>
              </a:rPr>
              <a:t>ightbox</a:t>
            </a:r>
            <a:r>
              <a:rPr lang="en-US" sz="1400" dirty="0">
                <a:solidFill>
                  <a:prstClr val="black"/>
                </a:solidFill>
                <a:cs typeface="Aharoni" panose="02010803020104030203" pitchFamily="2" charset="-79"/>
              </a:rPr>
              <a:t> 406 x 269 cm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cs typeface="Aharoni" panose="02010803020104030203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8491" y="1009292"/>
            <a:ext cx="5512279" cy="5115464"/>
          </a:xfrm>
          <a:prstGeom prst="rect">
            <a:avLst/>
          </a:prstGeom>
          <a:noFill/>
          <a:ln w="3175">
            <a:solidFill>
              <a:srgbClr val="E5B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BAEB2AF-7465-42BA-99FF-3849BE02E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68" y="138952"/>
            <a:ext cx="8301038" cy="1475982"/>
          </a:xfrm>
        </p:spPr>
        <p:txBody>
          <a:bodyPr/>
          <a:lstStyle/>
          <a:p>
            <a:r>
              <a:rPr lang="en-GB" dirty="0">
                <a:solidFill>
                  <a:srgbClr val="E5BC47"/>
                </a:solidFill>
              </a:rPr>
              <a:t>      </a:t>
            </a:r>
            <a:r>
              <a:rPr lang="en-GB" sz="4000" dirty="0">
                <a:solidFill>
                  <a:srgbClr val="E5BC47"/>
                </a:solidFill>
              </a:rPr>
              <a:t>JCD Airport</a:t>
            </a:r>
          </a:p>
          <a:p>
            <a:r>
              <a:rPr lang="fr-FR" sz="2800" b="1" kern="0" dirty="0">
                <a:solidFill>
                  <a:schemeClr val="tx1"/>
                </a:solidFill>
                <a:latin typeface="Aharoni" panose="020B0604020202020204" charset="-79"/>
                <a:cs typeface="Aharoni" panose="020B0604020202020204" charset="-79"/>
              </a:rPr>
              <a:t>RELAX SCHENGEN</a:t>
            </a:r>
            <a:endParaRPr lang="en-GB" sz="2800" b="1" kern="0" dirty="0">
              <a:solidFill>
                <a:schemeClr val="tx1"/>
              </a:solidFill>
              <a:latin typeface="Aharoni" panose="020B0604020202020204" charset="-79"/>
              <a:cs typeface="Aharoni" panose="020B0604020202020204" charset="-79"/>
            </a:endParaRPr>
          </a:p>
        </p:txBody>
      </p:sp>
      <p:pic>
        <p:nvPicPr>
          <p:cNvPr id="7" name="Image 33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D0E2"/>
              </a:clrFrom>
              <a:clrTo>
                <a:srgbClr val="00D0E2">
                  <a:alpha val="0"/>
                </a:srgbClr>
              </a:clrTo>
            </a:clrChange>
            <a:duotone>
              <a:prstClr val="black"/>
              <a:srgbClr val="E5BC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9006"/>
            <a:ext cx="469178" cy="54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79" y="1282306"/>
            <a:ext cx="5416098" cy="41851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47790" y="4842631"/>
            <a:ext cx="11246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Arrival</a:t>
            </a:r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Public Hall </a:t>
            </a:r>
            <a:endParaRPr lang="nl-NL" sz="8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89600" y="4268688"/>
            <a:ext cx="974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Luggage</a:t>
            </a:r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Hall </a:t>
            </a:r>
            <a:endParaRPr lang="nl-NL" sz="8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73896" y="2156518"/>
            <a:ext cx="133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Non Schengen </a:t>
            </a:r>
            <a:r>
              <a:rPr lang="fr-BE" sz="8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Boarding</a:t>
            </a:r>
            <a:endParaRPr lang="nl-NL" sz="8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4670" y="2161651"/>
            <a:ext cx="21411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Schengen </a:t>
            </a:r>
            <a:r>
              <a:rPr lang="fr-BE" sz="8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Boarding</a:t>
            </a:r>
            <a:endParaRPr lang="nl-NL" sz="8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05913" y="3043574"/>
            <a:ext cx="1309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Restaurant</a:t>
            </a:r>
            <a:endParaRPr lang="nl-NL" sz="8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88738" y="2828130"/>
            <a:ext cx="1309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Duty</a:t>
            </a:r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Free</a:t>
            </a:r>
            <a:endParaRPr lang="nl-NL" sz="8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16484" y="2482578"/>
            <a:ext cx="206011" cy="45719"/>
          </a:xfrm>
          <a:prstGeom prst="rect">
            <a:avLst/>
          </a:prstGeom>
          <a:solidFill>
            <a:srgbClr val="E5BC47"/>
          </a:solidFill>
          <a:ln>
            <a:solidFill>
              <a:srgbClr val="E5B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B100"/>
              </a:solidFill>
            </a:endParaRPr>
          </a:p>
        </p:txBody>
      </p:sp>
      <p:sp>
        <p:nvSpPr>
          <p:cNvPr id="17" name="Hexagone 63"/>
          <p:cNvSpPr/>
          <p:nvPr/>
        </p:nvSpPr>
        <p:spPr>
          <a:xfrm rot="5400000">
            <a:off x="9390375" y="2271394"/>
            <a:ext cx="490252" cy="496222"/>
          </a:xfrm>
          <a:prstGeom prst="hexagon">
            <a:avLst/>
          </a:prstGeom>
          <a:noFill/>
          <a:ln w="28575">
            <a:solidFill>
              <a:srgbClr val="E5B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68102" y="2473786"/>
            <a:ext cx="206011" cy="45719"/>
          </a:xfrm>
          <a:prstGeom prst="rect">
            <a:avLst/>
          </a:prstGeom>
          <a:solidFill>
            <a:srgbClr val="E5BC47"/>
          </a:solidFill>
          <a:ln>
            <a:solidFill>
              <a:srgbClr val="E5B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B100"/>
              </a:solidFill>
            </a:endParaRPr>
          </a:p>
        </p:txBody>
      </p:sp>
      <p:sp>
        <p:nvSpPr>
          <p:cNvPr id="22" name="Hexagone 63"/>
          <p:cNvSpPr/>
          <p:nvPr/>
        </p:nvSpPr>
        <p:spPr>
          <a:xfrm rot="5400000">
            <a:off x="10225981" y="2237411"/>
            <a:ext cx="490252" cy="496222"/>
          </a:xfrm>
          <a:prstGeom prst="hexagon">
            <a:avLst/>
          </a:prstGeom>
          <a:noFill/>
          <a:ln w="28575">
            <a:solidFill>
              <a:srgbClr val="E5B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7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72</Words>
  <Application>Microsoft Office PowerPoint</Application>
  <PresentationFormat>Widescreen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Century Gothic</vt:lpstr>
      <vt:lpstr>Office Theme</vt:lpstr>
      <vt:lpstr>6_Office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Salgado Justine</dc:creator>
  <cp:lastModifiedBy>BUENSA MANDIANGU Drucilla</cp:lastModifiedBy>
  <cp:revision>2</cp:revision>
  <dcterms:created xsi:type="dcterms:W3CDTF">2021-12-15T16:29:43Z</dcterms:created>
  <dcterms:modified xsi:type="dcterms:W3CDTF">2022-07-13T13:48:48Z</dcterms:modified>
</cp:coreProperties>
</file>