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147309219" r:id="rId2"/>
    <p:sldId id="214730922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0C799-662E-4B5E-8348-CFA4CEE115F9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40F30-D2FA-48A8-A72E-C0E5FFBB9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23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3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18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7CE727-CCAD-FA4D-002C-E1F37D269DC6}"/>
              </a:ext>
            </a:extLst>
          </p:cNvPr>
          <p:cNvSpPr/>
          <p:nvPr userDrawn="1"/>
        </p:nvSpPr>
        <p:spPr>
          <a:xfrm>
            <a:off x="0" y="163335"/>
            <a:ext cx="12192000" cy="62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FF4633-1F78-69EF-8880-1378BBA20369}"/>
              </a:ext>
            </a:extLst>
          </p:cNvPr>
          <p:cNvGrpSpPr/>
          <p:nvPr userDrawn="1"/>
        </p:nvGrpSpPr>
        <p:grpSpPr>
          <a:xfrm>
            <a:off x="5841719" y="161572"/>
            <a:ext cx="5275468" cy="6260816"/>
            <a:chOff x="1111742" y="354472"/>
            <a:chExt cx="8043547" cy="6260816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D5467DF7-098B-9523-37F5-ED395A7369F3}"/>
                </a:ext>
              </a:extLst>
            </p:cNvPr>
            <p:cNvSpPr/>
            <p:nvPr/>
          </p:nvSpPr>
          <p:spPr>
            <a:xfrm>
              <a:off x="1111742" y="356235"/>
              <a:ext cx="6328653" cy="6259053"/>
            </a:xfrm>
            <a:prstGeom prst="parallelogram">
              <a:avLst>
                <a:gd name="adj" fmla="val 49228"/>
              </a:avLst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8F180142-15AD-932D-8019-3E38D550705A}"/>
                </a:ext>
              </a:extLst>
            </p:cNvPr>
            <p:cNvSpPr/>
            <p:nvPr/>
          </p:nvSpPr>
          <p:spPr>
            <a:xfrm>
              <a:off x="3392272" y="354472"/>
              <a:ext cx="5763017" cy="6259053"/>
            </a:xfrm>
            <a:prstGeom prst="parallelogram">
              <a:avLst>
                <a:gd name="adj" fmla="val 55496"/>
              </a:avLst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F1E691D-A7F9-1015-B720-05E5DDA6A422}"/>
              </a:ext>
            </a:extLst>
          </p:cNvPr>
          <p:cNvSpPr/>
          <p:nvPr userDrawn="1"/>
        </p:nvSpPr>
        <p:spPr>
          <a:xfrm>
            <a:off x="0" y="1714371"/>
            <a:ext cx="5044440" cy="3976778"/>
          </a:xfrm>
          <a:custGeom>
            <a:avLst/>
            <a:gdLst>
              <a:gd name="connsiteX0" fmla="*/ 0 w 5044440"/>
              <a:gd name="connsiteY0" fmla="*/ 0 h 3976778"/>
              <a:gd name="connsiteX1" fmla="*/ 5044440 w 5044440"/>
              <a:gd name="connsiteY1" fmla="*/ 0 h 3976778"/>
              <a:gd name="connsiteX2" fmla="*/ 3836891 w 5044440"/>
              <a:gd name="connsiteY2" fmla="*/ 3976778 h 3976778"/>
              <a:gd name="connsiteX3" fmla="*/ 0 w 5044440"/>
              <a:gd name="connsiteY3" fmla="*/ 3976778 h 397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440" h="3976778">
                <a:moveTo>
                  <a:pt x="0" y="0"/>
                </a:moveTo>
                <a:lnTo>
                  <a:pt x="5044440" y="0"/>
                </a:lnTo>
                <a:lnTo>
                  <a:pt x="3836891" y="3976778"/>
                </a:lnTo>
                <a:lnTo>
                  <a:pt x="0" y="3976778"/>
                </a:lnTo>
                <a:close/>
              </a:path>
            </a:pathLst>
          </a:custGeom>
          <a:solidFill>
            <a:srgbClr val="17F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F25240E-8E4D-6058-4191-2434631FBC15}"/>
              </a:ext>
            </a:extLst>
          </p:cNvPr>
          <p:cNvSpPr/>
          <p:nvPr userDrawn="1"/>
        </p:nvSpPr>
        <p:spPr>
          <a:xfrm>
            <a:off x="3717350" y="1016710"/>
            <a:ext cx="8474650" cy="4674439"/>
          </a:xfrm>
          <a:custGeom>
            <a:avLst/>
            <a:gdLst>
              <a:gd name="connsiteX0" fmla="*/ 1477084 w 8474650"/>
              <a:gd name="connsiteY0" fmla="*/ 0 h 4674439"/>
              <a:gd name="connsiteX1" fmla="*/ 8038612 w 8474650"/>
              <a:gd name="connsiteY1" fmla="*/ 0 h 4674439"/>
              <a:gd name="connsiteX2" fmla="*/ 8050632 w 8474650"/>
              <a:gd name="connsiteY2" fmla="*/ 0 h 4674439"/>
              <a:gd name="connsiteX3" fmla="*/ 8474650 w 8474650"/>
              <a:gd name="connsiteY3" fmla="*/ 0 h 4674439"/>
              <a:gd name="connsiteX4" fmla="*/ 8474650 w 8474650"/>
              <a:gd name="connsiteY4" fmla="*/ 4674439 h 4674439"/>
              <a:gd name="connsiteX5" fmla="*/ 8050632 w 8474650"/>
              <a:gd name="connsiteY5" fmla="*/ 4674439 h 4674439"/>
              <a:gd name="connsiteX6" fmla="*/ 8038612 w 8474650"/>
              <a:gd name="connsiteY6" fmla="*/ 4674439 h 4674439"/>
              <a:gd name="connsiteX7" fmla="*/ 0 w 8474650"/>
              <a:gd name="connsiteY7" fmla="*/ 4674439 h 467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74650" h="4674439">
                <a:moveTo>
                  <a:pt x="1477084" y="0"/>
                </a:moveTo>
                <a:lnTo>
                  <a:pt x="8038612" y="0"/>
                </a:lnTo>
                <a:lnTo>
                  <a:pt x="8050632" y="0"/>
                </a:lnTo>
                <a:lnTo>
                  <a:pt x="8474650" y="0"/>
                </a:lnTo>
                <a:lnTo>
                  <a:pt x="8474650" y="4674439"/>
                </a:lnTo>
                <a:lnTo>
                  <a:pt x="8050632" y="4674439"/>
                </a:lnTo>
                <a:lnTo>
                  <a:pt x="8038612" y="4674439"/>
                </a:lnTo>
                <a:lnTo>
                  <a:pt x="0" y="4674439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0000"/>
                </a:schemeClr>
              </a:gs>
              <a:gs pos="100000">
                <a:schemeClr val="accent6">
                  <a:alpha val="9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0" name="Picture 9" descr="A person in a blue shirt&#10;&#10;Description automatically generated with low confidence">
            <a:extLst>
              <a:ext uri="{FF2B5EF4-FFF2-40B4-BE49-F238E27FC236}">
                <a16:creationId xmlns:a16="http://schemas.microsoft.com/office/drawing/2014/main" id="{5B502E1D-E093-D383-E1DD-F69972BB8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9529" y="1016710"/>
            <a:ext cx="7011656" cy="467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5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76F82F7-30EF-4F03-D6D6-82984AA38054}"/>
              </a:ext>
            </a:extLst>
          </p:cNvPr>
          <p:cNvSpPr/>
          <p:nvPr userDrawn="1"/>
        </p:nvSpPr>
        <p:spPr>
          <a:xfrm>
            <a:off x="0" y="163335"/>
            <a:ext cx="12192000" cy="62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63CE35-B9DB-63F2-3842-8E4311B1FF1E}"/>
              </a:ext>
            </a:extLst>
          </p:cNvPr>
          <p:cNvGrpSpPr/>
          <p:nvPr userDrawn="1"/>
        </p:nvGrpSpPr>
        <p:grpSpPr>
          <a:xfrm>
            <a:off x="5841719" y="161572"/>
            <a:ext cx="5275468" cy="6260816"/>
            <a:chOff x="1111742" y="354472"/>
            <a:chExt cx="8043547" cy="6260816"/>
          </a:xfrm>
        </p:grpSpPr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632FBB13-31F9-570F-42EC-0FF6FA0504A6}"/>
                </a:ext>
              </a:extLst>
            </p:cNvPr>
            <p:cNvSpPr/>
            <p:nvPr/>
          </p:nvSpPr>
          <p:spPr>
            <a:xfrm>
              <a:off x="1111742" y="356235"/>
              <a:ext cx="6328653" cy="6259053"/>
            </a:xfrm>
            <a:prstGeom prst="parallelogram">
              <a:avLst>
                <a:gd name="adj" fmla="val 49228"/>
              </a:avLst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A87386C4-7EB7-3CE1-3AB7-081A15E05991}"/>
                </a:ext>
              </a:extLst>
            </p:cNvPr>
            <p:cNvSpPr/>
            <p:nvPr/>
          </p:nvSpPr>
          <p:spPr>
            <a:xfrm>
              <a:off x="3392272" y="354472"/>
              <a:ext cx="5763017" cy="6259053"/>
            </a:xfrm>
            <a:prstGeom prst="parallelogram">
              <a:avLst>
                <a:gd name="adj" fmla="val 55496"/>
              </a:avLst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2C77BF0-28BB-EBBA-6D5C-F913A72641E9}"/>
              </a:ext>
            </a:extLst>
          </p:cNvPr>
          <p:cNvSpPr/>
          <p:nvPr userDrawn="1"/>
        </p:nvSpPr>
        <p:spPr>
          <a:xfrm>
            <a:off x="0" y="1714371"/>
            <a:ext cx="5044440" cy="3976778"/>
          </a:xfrm>
          <a:custGeom>
            <a:avLst/>
            <a:gdLst>
              <a:gd name="connsiteX0" fmla="*/ 0 w 5044440"/>
              <a:gd name="connsiteY0" fmla="*/ 0 h 3976778"/>
              <a:gd name="connsiteX1" fmla="*/ 5044440 w 5044440"/>
              <a:gd name="connsiteY1" fmla="*/ 0 h 3976778"/>
              <a:gd name="connsiteX2" fmla="*/ 3836891 w 5044440"/>
              <a:gd name="connsiteY2" fmla="*/ 3976778 h 3976778"/>
              <a:gd name="connsiteX3" fmla="*/ 0 w 5044440"/>
              <a:gd name="connsiteY3" fmla="*/ 3976778 h 397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440" h="3976778">
                <a:moveTo>
                  <a:pt x="0" y="0"/>
                </a:moveTo>
                <a:lnTo>
                  <a:pt x="5044440" y="0"/>
                </a:lnTo>
                <a:lnTo>
                  <a:pt x="3836891" y="3976778"/>
                </a:lnTo>
                <a:lnTo>
                  <a:pt x="0" y="3976778"/>
                </a:lnTo>
                <a:close/>
              </a:path>
            </a:pathLst>
          </a:custGeom>
          <a:solidFill>
            <a:srgbClr val="17F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967B533-4441-9C1E-73B6-2E19C0F7C014}"/>
              </a:ext>
            </a:extLst>
          </p:cNvPr>
          <p:cNvSpPr/>
          <p:nvPr userDrawn="1"/>
        </p:nvSpPr>
        <p:spPr>
          <a:xfrm>
            <a:off x="3717350" y="1016710"/>
            <a:ext cx="8474650" cy="4674439"/>
          </a:xfrm>
          <a:custGeom>
            <a:avLst/>
            <a:gdLst>
              <a:gd name="connsiteX0" fmla="*/ 1477084 w 8474650"/>
              <a:gd name="connsiteY0" fmla="*/ 0 h 4674439"/>
              <a:gd name="connsiteX1" fmla="*/ 8038612 w 8474650"/>
              <a:gd name="connsiteY1" fmla="*/ 0 h 4674439"/>
              <a:gd name="connsiteX2" fmla="*/ 8050632 w 8474650"/>
              <a:gd name="connsiteY2" fmla="*/ 0 h 4674439"/>
              <a:gd name="connsiteX3" fmla="*/ 8474650 w 8474650"/>
              <a:gd name="connsiteY3" fmla="*/ 0 h 4674439"/>
              <a:gd name="connsiteX4" fmla="*/ 8474650 w 8474650"/>
              <a:gd name="connsiteY4" fmla="*/ 4674439 h 4674439"/>
              <a:gd name="connsiteX5" fmla="*/ 8050632 w 8474650"/>
              <a:gd name="connsiteY5" fmla="*/ 4674439 h 4674439"/>
              <a:gd name="connsiteX6" fmla="*/ 8038612 w 8474650"/>
              <a:gd name="connsiteY6" fmla="*/ 4674439 h 4674439"/>
              <a:gd name="connsiteX7" fmla="*/ 0 w 8474650"/>
              <a:gd name="connsiteY7" fmla="*/ 4674439 h 467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74650" h="4674439">
                <a:moveTo>
                  <a:pt x="1477084" y="0"/>
                </a:moveTo>
                <a:lnTo>
                  <a:pt x="8038612" y="0"/>
                </a:lnTo>
                <a:lnTo>
                  <a:pt x="8050632" y="0"/>
                </a:lnTo>
                <a:lnTo>
                  <a:pt x="8474650" y="0"/>
                </a:lnTo>
                <a:lnTo>
                  <a:pt x="8474650" y="4674439"/>
                </a:lnTo>
                <a:lnTo>
                  <a:pt x="8050632" y="4674439"/>
                </a:lnTo>
                <a:lnTo>
                  <a:pt x="8038612" y="4674439"/>
                </a:lnTo>
                <a:lnTo>
                  <a:pt x="0" y="4674439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0000"/>
                </a:schemeClr>
              </a:gs>
              <a:gs pos="100000">
                <a:schemeClr val="accent6">
                  <a:alpha val="9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E072856-0395-6B00-14A4-5A4AD11D03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-728216" y="579808"/>
            <a:ext cx="7667012" cy="511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5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00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55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07159F1-9AFE-374C-16A0-E087DBEA917B}"/>
              </a:ext>
            </a:extLst>
          </p:cNvPr>
          <p:cNvSpPr/>
          <p:nvPr userDrawn="1"/>
        </p:nvSpPr>
        <p:spPr>
          <a:xfrm>
            <a:off x="0" y="6474774"/>
            <a:ext cx="12192000" cy="383226"/>
          </a:xfrm>
          <a:prstGeom prst="rect">
            <a:avLst/>
          </a:prstGeom>
          <a:gradFill flip="none" rotWithShape="1">
            <a:gsLst>
              <a:gs pos="53000">
                <a:srgbClr val="00335B"/>
              </a:gs>
              <a:gs pos="0">
                <a:srgbClr val="17FFE7"/>
              </a:gs>
              <a:gs pos="100000">
                <a:srgbClr val="0033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F14841-1284-4BEF-B06A-C1BD2CA79A90}"/>
              </a:ext>
            </a:extLst>
          </p:cNvPr>
          <p:cNvSpPr/>
          <p:nvPr userDrawn="1"/>
        </p:nvSpPr>
        <p:spPr>
          <a:xfrm>
            <a:off x="0" y="-5716"/>
            <a:ext cx="12192000" cy="226800"/>
          </a:xfrm>
          <a:prstGeom prst="rect">
            <a:avLst/>
          </a:prstGeom>
          <a:gradFill flip="none" rotWithShape="1">
            <a:gsLst>
              <a:gs pos="1000">
                <a:srgbClr val="00335B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737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427E035-B32B-4639-8985-7838073AE0FD}"/>
              </a:ext>
            </a:extLst>
          </p:cNvPr>
          <p:cNvSpPr txBox="1">
            <a:spLocks/>
          </p:cNvSpPr>
          <p:nvPr userDrawn="1"/>
        </p:nvSpPr>
        <p:spPr>
          <a:xfrm>
            <a:off x="5853113" y="6583332"/>
            <a:ext cx="485775" cy="240164"/>
          </a:xfrm>
          <a:prstGeom prst="rect">
            <a:avLst/>
          </a:prstGeom>
          <a:noFill/>
        </p:spPr>
        <p:txBody>
          <a:bodyPr vert="horz" lIns="91440" tIns="36000" rIns="91440" bIns="3600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Graphic 10">
            <a:extLst>
              <a:ext uri="{FF2B5EF4-FFF2-40B4-BE49-F238E27FC236}">
                <a16:creationId xmlns:a16="http://schemas.microsoft.com/office/drawing/2014/main" id="{3181B3C2-F435-8600-44C3-A20711B27F5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3167" y="6500172"/>
            <a:ext cx="956338" cy="36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335B"/>
          </a:solidFill>
          <a:latin typeface="Aharoni" panose="02010803020104030203" pitchFamily="2" charset="-79"/>
          <a:ea typeface="+mj-ea"/>
          <a:cs typeface="Aharoni" panose="02010803020104030203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002A46"/>
          </a:solidFill>
          <a:latin typeface="Aharoni" panose="02010803020104030203" pitchFamily="2" charset="-79"/>
          <a:ea typeface="+mn-ea"/>
          <a:cs typeface="Aharoni" panose="02010803020104030203" pitchFamily="2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rgbClr val="002A46"/>
          </a:solidFill>
          <a:latin typeface="Aharoni" panose="02010803020104030203" pitchFamily="2" charset="-79"/>
          <a:ea typeface="+mn-ea"/>
          <a:cs typeface="Aharoni" panose="02010803020104030203" pitchFamily="2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rgbClr val="002A46"/>
          </a:solidFill>
          <a:latin typeface="Aharoni" panose="02010803020104030203" pitchFamily="2" charset="-79"/>
          <a:ea typeface="+mn-ea"/>
          <a:cs typeface="Aharoni" panose="02010803020104030203" pitchFamily="2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02A46"/>
          </a:solidFill>
          <a:latin typeface="Aharoni" panose="02010803020104030203" pitchFamily="2" charset="-79"/>
          <a:ea typeface="+mn-ea"/>
          <a:cs typeface="Aharoni" panose="02010803020104030203" pitchFamily="2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02A46"/>
          </a:solidFill>
          <a:latin typeface="Aharoni" panose="02010803020104030203" pitchFamily="2" charset="-79"/>
          <a:ea typeface="+mn-ea"/>
          <a:cs typeface="Aharoni" panose="02010803020104030203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529">
          <p15:clr>
            <a:srgbClr val="F26B43"/>
          </p15:clr>
        </p15:guide>
        <p15:guide id="3" orient="horz" pos="41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suit pulling a luggage&#10;&#10;Description automatically generated">
            <a:extLst>
              <a:ext uri="{FF2B5EF4-FFF2-40B4-BE49-F238E27FC236}">
                <a16:creationId xmlns:a16="http://schemas.microsoft.com/office/drawing/2014/main" id="{60513595-C1CE-CACD-B585-480749BF23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" r="34545"/>
          <a:stretch/>
        </p:blipFill>
        <p:spPr>
          <a:xfrm>
            <a:off x="3767111" y="0"/>
            <a:ext cx="8424889" cy="6287146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E6B5665-69FD-AC1B-A89B-2083666C15E9}"/>
              </a:ext>
            </a:extLst>
          </p:cNvPr>
          <p:cNvSpPr/>
          <p:nvPr/>
        </p:nvSpPr>
        <p:spPr>
          <a:xfrm>
            <a:off x="2163104" y="5429827"/>
            <a:ext cx="6400660" cy="6248400"/>
          </a:xfrm>
          <a:custGeom>
            <a:avLst/>
            <a:gdLst>
              <a:gd name="connsiteX0" fmla="*/ 2059973 w 6400660"/>
              <a:gd name="connsiteY0" fmla="*/ 0 h 6248400"/>
              <a:gd name="connsiteX1" fmla="*/ 6400660 w 6400660"/>
              <a:gd name="connsiteY1" fmla="*/ 0 h 6248400"/>
              <a:gd name="connsiteX2" fmla="*/ 6400660 w 6400660"/>
              <a:gd name="connsiteY2" fmla="*/ 2311757 h 6248400"/>
              <a:gd name="connsiteX3" fmla="*/ 5102827 w 6400660"/>
              <a:gd name="connsiteY3" fmla="*/ 6248400 h 6248400"/>
              <a:gd name="connsiteX4" fmla="*/ 0 w 6400660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660" h="6248400">
                <a:moveTo>
                  <a:pt x="2059973" y="0"/>
                </a:moveTo>
                <a:lnTo>
                  <a:pt x="6400660" y="0"/>
                </a:lnTo>
                <a:lnTo>
                  <a:pt x="6400660" y="2311757"/>
                </a:lnTo>
                <a:lnTo>
                  <a:pt x="5102827" y="6248400"/>
                </a:lnTo>
                <a:lnTo>
                  <a:pt x="0" y="624840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alpha val="0"/>
                </a:schemeClr>
              </a:gs>
              <a:gs pos="100000">
                <a:schemeClr val="accent4">
                  <a:alpha val="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9FC7B60-756F-B7A8-7B42-F8DF6EC989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80" y="6274176"/>
            <a:ext cx="1519112" cy="572941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60350E4-800D-DDD1-AE21-12DECADA3899}"/>
              </a:ext>
            </a:extLst>
          </p:cNvPr>
          <p:cNvSpPr/>
          <p:nvPr/>
        </p:nvSpPr>
        <p:spPr>
          <a:xfrm>
            <a:off x="-27248" y="-27540"/>
            <a:ext cx="12219248" cy="6923963"/>
          </a:xfrm>
          <a:custGeom>
            <a:avLst/>
            <a:gdLst>
              <a:gd name="connsiteX0" fmla="*/ 0 w 12192000"/>
              <a:gd name="connsiteY0" fmla="*/ 0 h 6858000"/>
              <a:gd name="connsiteX1" fmla="*/ 5886753 w 12192000"/>
              <a:gd name="connsiteY1" fmla="*/ 0 h 6858000"/>
              <a:gd name="connsiteX2" fmla="*/ 3836503 w 12192000"/>
              <a:gd name="connsiteY2" fmla="*/ 6246000 h 6858000"/>
              <a:gd name="connsiteX3" fmla="*/ 10900437 w 12192000"/>
              <a:gd name="connsiteY3" fmla="*/ 6246000 h 6858000"/>
              <a:gd name="connsiteX4" fmla="*/ 12192000 w 12192000"/>
              <a:gd name="connsiteY4" fmla="*/ 231130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86753" y="0"/>
                </a:lnTo>
                <a:lnTo>
                  <a:pt x="3836503" y="6246000"/>
                </a:lnTo>
                <a:lnTo>
                  <a:pt x="10900437" y="6246000"/>
                </a:lnTo>
                <a:lnTo>
                  <a:pt x="12192000" y="231130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alpha val="56000"/>
                </a:schemeClr>
              </a:gs>
              <a:gs pos="87000">
                <a:schemeClr val="tx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fr-B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B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7" name="Parallelogram 36">
            <a:extLst>
              <a:ext uri="{FF2B5EF4-FFF2-40B4-BE49-F238E27FC236}">
                <a16:creationId xmlns:a16="http://schemas.microsoft.com/office/drawing/2014/main" id="{BDF6CFB2-79DE-280C-4149-71488D5843FC}"/>
              </a:ext>
            </a:extLst>
          </p:cNvPr>
          <p:cNvSpPr/>
          <p:nvPr/>
        </p:nvSpPr>
        <p:spPr>
          <a:xfrm>
            <a:off x="3085700" y="-35747"/>
            <a:ext cx="3779752" cy="6314686"/>
          </a:xfrm>
          <a:prstGeom prst="parallelogram">
            <a:avLst>
              <a:gd name="adj" fmla="val 57398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7DA514-F8DD-9245-3E71-726FD18AB94D}"/>
              </a:ext>
            </a:extLst>
          </p:cNvPr>
          <p:cNvSpPr txBox="1">
            <a:spLocks/>
          </p:cNvSpPr>
          <p:nvPr/>
        </p:nvSpPr>
        <p:spPr>
          <a:xfrm>
            <a:off x="54496" y="1630064"/>
            <a:ext cx="5931708" cy="1205924"/>
          </a:xfrm>
          <a:prstGeom prst="rect">
            <a:avLst/>
          </a:prstGeom>
        </p:spPr>
        <p:txBody>
          <a:bodyPr lIns="91421" tIns="45710" rIns="91421" bIns="45710" anchor="ctr">
            <a:noAutofit/>
          </a:bodyPr>
          <a:lstStyle>
            <a:lvl1pPr algn="l" defTabSz="685652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sz="2800" b="1" i="0" kern="1200" spc="38" baseline="0">
                <a:solidFill>
                  <a:srgbClr val="FFFFFF"/>
                </a:solidFill>
                <a:latin typeface="+mj-lt"/>
                <a:ea typeface="Helvetica Light" charset="0"/>
                <a:cs typeface="Calibri Light" panose="020F0302020204030204" pitchFamily="34" charset="0"/>
              </a:defRPr>
            </a:lvl1pPr>
          </a:lstStyle>
          <a:p>
            <a:pPr marL="0" marR="0" lvl="0" indent="0" defTabSz="685652" rtl="0" eaLnBrk="1" fontAlgn="auto" latinLnBrk="0" hangingPunct="1">
              <a:lnSpc>
                <a:spcPts val="32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prstClr val="white"/>
              </a:solidFill>
              <a:latin typeface="Aharoni"/>
              <a:cs typeface="Calibri Light"/>
            </a:endParaRPr>
          </a:p>
          <a:p>
            <a:pPr marL="0" marR="0" lvl="0" indent="0" defTabSz="685652" rtl="0" eaLnBrk="1" fontAlgn="auto" latinLnBrk="0" hangingPunct="1">
              <a:lnSpc>
                <a:spcPts val="32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prstClr val="white"/>
              </a:solidFill>
              <a:latin typeface="Aharoni"/>
              <a:cs typeface="Calibri Light"/>
            </a:endParaRPr>
          </a:p>
          <a:p>
            <a:pPr marL="0" marR="0" lvl="0" indent="0" defTabSz="685652" rtl="0" eaLnBrk="1" fontAlgn="auto" latinLnBrk="0" hangingPunct="1">
              <a:lnSpc>
                <a:spcPts val="32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prstClr val="white"/>
              </a:solidFill>
              <a:latin typeface="Aharoni"/>
              <a:cs typeface="Calibri Light"/>
            </a:endParaRPr>
          </a:p>
          <a:p>
            <a:pPr marL="0" marR="0" lvl="0" indent="0" defTabSz="685652" rtl="0" eaLnBrk="1" fontAlgn="auto" latinLnBrk="0" hangingPunct="1">
              <a:lnSpc>
                <a:spcPts val="32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prstClr val="white"/>
              </a:solidFill>
              <a:latin typeface="Aharoni"/>
              <a:cs typeface="Calibri Light"/>
            </a:endParaRPr>
          </a:p>
          <a:p>
            <a:pPr marL="0" marR="0" lvl="0" indent="0" defTabSz="685652" rtl="0" eaLnBrk="1" fontAlgn="auto" latinLnBrk="0" hangingPunct="1">
              <a:lnSpc>
                <a:spcPts val="32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prstClr val="white"/>
              </a:solidFill>
              <a:latin typeface="Aharoni"/>
              <a:cs typeface="Calibri Light"/>
            </a:endParaRPr>
          </a:p>
        </p:txBody>
      </p:sp>
      <p:pic>
        <p:nvPicPr>
          <p:cNvPr id="5" name="Graphic 10">
            <a:extLst>
              <a:ext uri="{FF2B5EF4-FFF2-40B4-BE49-F238E27FC236}">
                <a16:creationId xmlns:a16="http://schemas.microsoft.com/office/drawing/2014/main" id="{B93E80F5-B903-6067-02CC-21B90B29F8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739" y="6227247"/>
            <a:ext cx="1519112" cy="5729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CFB762-43CA-81E6-C2DA-C452FC66DD30}"/>
              </a:ext>
            </a:extLst>
          </p:cNvPr>
          <p:cNvSpPr txBox="1"/>
          <p:nvPr/>
        </p:nvSpPr>
        <p:spPr>
          <a:xfrm>
            <a:off x="0" y="1875706"/>
            <a:ext cx="405749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1400" b="1" dirty="0">
                <a:solidFill>
                  <a:schemeClr val="accent1"/>
                </a:solidFill>
                <a:latin typeface="+mn-lt"/>
              </a:rPr>
              <a:t>Target </a:t>
            </a:r>
            <a:r>
              <a:rPr lang="en-US" altLang="zh-CN" sz="1600" b="1" dirty="0">
                <a:solidFill>
                  <a:schemeClr val="accent1"/>
                </a:solidFill>
                <a:latin typeface="+mn-lt"/>
              </a:rPr>
              <a:t>100</a:t>
            </a:r>
            <a:r>
              <a:rPr lang="en-US" altLang="zh-CN" sz="1400" b="1" dirty="0">
                <a:solidFill>
                  <a:schemeClr val="accent1"/>
                </a:solidFill>
                <a:latin typeface="+mn-lt"/>
              </a:rPr>
              <a:t>% </a:t>
            </a:r>
            <a:r>
              <a:rPr lang="en-US" altLang="zh-CN" sz="1400" b="1" dirty="0">
                <a:solidFill>
                  <a:schemeClr val="bg2"/>
                </a:solidFill>
                <a:latin typeface="+mn-lt"/>
              </a:rPr>
              <a:t>of the passengers from London City</a:t>
            </a:r>
          </a:p>
          <a:p>
            <a:pPr lvl="1"/>
            <a:endParaRPr lang="en-US" altLang="zh-CN" sz="1400" b="1" dirty="0">
              <a:solidFill>
                <a:schemeClr val="bg2"/>
              </a:solidFill>
              <a:latin typeface="+mn-lt"/>
            </a:endParaRPr>
          </a:p>
          <a:p>
            <a:pPr lvl="1"/>
            <a:endParaRPr lang="en-US" altLang="zh-CN" sz="1400" dirty="0">
              <a:solidFill>
                <a:schemeClr val="bg2"/>
              </a:solidFill>
              <a:latin typeface="+mn-lt"/>
            </a:endParaRPr>
          </a:p>
          <a:p>
            <a:pPr lvl="1"/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marL="457200" lvl="1" indent="0">
              <a:buNone/>
            </a:pPr>
            <a:r>
              <a:rPr lang="en-US" sz="1400" dirty="0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A99641-0A8E-4111-A379-5B1EB84FB335}"/>
              </a:ext>
            </a:extLst>
          </p:cNvPr>
          <p:cNvSpPr txBox="1"/>
          <p:nvPr/>
        </p:nvSpPr>
        <p:spPr>
          <a:xfrm>
            <a:off x="-27249" y="248945"/>
            <a:ext cx="37504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altLang="zh-CN" sz="3200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DUO OPTIMAL NON SCHENGEN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708CB4-81E8-47AB-BEA3-CA018CD42E97}"/>
              </a:ext>
            </a:extLst>
          </p:cNvPr>
          <p:cNvSpPr txBox="1"/>
          <p:nvPr/>
        </p:nvSpPr>
        <p:spPr>
          <a:xfrm>
            <a:off x="457188" y="2645212"/>
            <a:ext cx="326598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Head-on visibility </a:t>
            </a:r>
            <a:r>
              <a:rPr lang="en-US" altLang="en-US" sz="140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to impact the target and backlit visibility</a:t>
            </a:r>
          </a:p>
          <a:p>
            <a:endParaRPr lang="en-US" altLang="en-US" sz="14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  <a:p>
            <a:endParaRPr lang="en-US" altLang="en-US" sz="14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400" dirty="0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2894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nodePh="1" p14:presetBounceEnd="76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17258460-0A1A-439A-BCC4-273BE5450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6" y="1939209"/>
            <a:ext cx="5287349" cy="4085679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BE6AAD40-490A-C3ED-B19B-56B27997E48D}"/>
              </a:ext>
            </a:extLst>
          </p:cNvPr>
          <p:cNvSpPr txBox="1">
            <a:spLocks/>
          </p:cNvSpPr>
          <p:nvPr/>
        </p:nvSpPr>
        <p:spPr>
          <a:xfrm>
            <a:off x="838200" y="121790"/>
            <a:ext cx="6890359" cy="181871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accent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IN" sz="3600" dirty="0">
                <a:solidFill>
                  <a:srgbClr val="00335B"/>
                </a:solidFill>
              </a:rPr>
              <a:t>DUO OPTIMAL NON SCHENGEN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FC447F2-61B4-5349-3240-FCF07B6105E2}"/>
              </a:ext>
            </a:extLst>
          </p:cNvPr>
          <p:cNvSpPr/>
          <p:nvPr/>
        </p:nvSpPr>
        <p:spPr>
          <a:xfrm>
            <a:off x="6425392" y="3809381"/>
            <a:ext cx="846144" cy="2666453"/>
          </a:xfrm>
          <a:custGeom>
            <a:avLst/>
            <a:gdLst>
              <a:gd name="connsiteX0" fmla="*/ 1130039 w 1445349"/>
              <a:gd name="connsiteY0" fmla="*/ 0 h 2920983"/>
              <a:gd name="connsiteX1" fmla="*/ 1445349 w 1445349"/>
              <a:gd name="connsiteY1" fmla="*/ 0 h 2920983"/>
              <a:gd name="connsiteX2" fmla="*/ 315311 w 1445349"/>
              <a:gd name="connsiteY2" fmla="*/ 2920983 h 2920983"/>
              <a:gd name="connsiteX3" fmla="*/ 0 w 1445349"/>
              <a:gd name="connsiteY3" fmla="*/ 2920983 h 292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5349" h="2920983">
                <a:moveTo>
                  <a:pt x="1130039" y="0"/>
                </a:moveTo>
                <a:lnTo>
                  <a:pt x="1445349" y="0"/>
                </a:lnTo>
                <a:lnTo>
                  <a:pt x="315311" y="2920983"/>
                </a:lnTo>
                <a:lnTo>
                  <a:pt x="0" y="2920983"/>
                </a:lnTo>
                <a:close/>
              </a:path>
            </a:pathLst>
          </a:custGeom>
          <a:solidFill>
            <a:srgbClr val="17F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C8834DD-8757-3070-3442-B1593CFEB45A}"/>
              </a:ext>
            </a:extLst>
          </p:cNvPr>
          <p:cNvSpPr/>
          <p:nvPr/>
        </p:nvSpPr>
        <p:spPr>
          <a:xfrm>
            <a:off x="7238213" y="215533"/>
            <a:ext cx="957469" cy="3056289"/>
          </a:xfrm>
          <a:custGeom>
            <a:avLst/>
            <a:gdLst>
              <a:gd name="connsiteX0" fmla="*/ 1295251 w 1610561"/>
              <a:gd name="connsiteY0" fmla="*/ 0 h 3348031"/>
              <a:gd name="connsiteX1" fmla="*/ 1610561 w 1610561"/>
              <a:gd name="connsiteY1" fmla="*/ 0 h 3348031"/>
              <a:gd name="connsiteX2" fmla="*/ 315311 w 1610561"/>
              <a:gd name="connsiteY2" fmla="*/ 3348031 h 3348031"/>
              <a:gd name="connsiteX3" fmla="*/ 0 w 1610561"/>
              <a:gd name="connsiteY3" fmla="*/ 3348031 h 334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561" h="3348031">
                <a:moveTo>
                  <a:pt x="1295251" y="0"/>
                </a:moveTo>
                <a:lnTo>
                  <a:pt x="1610561" y="0"/>
                </a:lnTo>
                <a:lnTo>
                  <a:pt x="315311" y="3348031"/>
                </a:lnTo>
                <a:lnTo>
                  <a:pt x="0" y="33480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1BACD6-63B5-20DF-2C60-96653D14D753}"/>
              </a:ext>
            </a:extLst>
          </p:cNvPr>
          <p:cNvGrpSpPr/>
          <p:nvPr/>
        </p:nvGrpSpPr>
        <p:grpSpPr>
          <a:xfrm>
            <a:off x="5049810" y="216781"/>
            <a:ext cx="3894386" cy="6259053"/>
            <a:chOff x="-54873" y="356235"/>
            <a:chExt cx="7578928" cy="6259053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CAF4A02C-C642-21F0-116A-2A273B6CF50E}"/>
                </a:ext>
              </a:extLst>
            </p:cNvPr>
            <p:cNvSpPr/>
            <p:nvPr/>
          </p:nvSpPr>
          <p:spPr>
            <a:xfrm>
              <a:off x="-54873" y="356235"/>
              <a:ext cx="6328653" cy="6259053"/>
            </a:xfrm>
            <a:prstGeom prst="parallelogram">
              <a:avLst>
                <a:gd name="adj" fmla="val 48291"/>
              </a:avLst>
            </a:prstGeom>
            <a:solidFill>
              <a:schemeClr val="tx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2ABA5801-FD27-E0F2-EFA8-C9104430B26E}"/>
                </a:ext>
              </a:extLst>
            </p:cNvPr>
            <p:cNvSpPr/>
            <p:nvPr/>
          </p:nvSpPr>
          <p:spPr>
            <a:xfrm>
              <a:off x="3392273" y="368300"/>
              <a:ext cx="4131782" cy="6245225"/>
            </a:xfrm>
            <a:prstGeom prst="parallelogram">
              <a:avLst>
                <a:gd name="adj" fmla="val 74538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E5550A-2E0F-BB3E-6F3B-9B1773787F86}"/>
              </a:ext>
            </a:extLst>
          </p:cNvPr>
          <p:cNvSpPr txBox="1">
            <a:spLocks/>
          </p:cNvSpPr>
          <p:nvPr/>
        </p:nvSpPr>
        <p:spPr>
          <a:xfrm>
            <a:off x="7941074" y="1079197"/>
            <a:ext cx="4149334" cy="861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002A46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rgbClr val="002A46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rgbClr val="002A46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2A46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2A46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/>
              <a:t>	</a:t>
            </a:r>
            <a:r>
              <a:rPr lang="en-GB" u="sng" dirty="0">
                <a:solidFill>
                  <a:schemeClr val="accent1">
                    <a:lumMod val="75000"/>
                  </a:schemeClr>
                </a:solidFill>
              </a:rPr>
              <a:t>Location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altLang="zh-CN" sz="1500" b="1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altLang="zh-CN" sz="1500" b="1" dirty="0">
                <a:latin typeface="+mn-lt"/>
              </a:rPr>
              <a:t>	</a:t>
            </a:r>
            <a:endParaRPr lang="en-US" altLang="zh-CN" sz="1000" dirty="0">
              <a:latin typeface="+mn-lt"/>
            </a:endParaRPr>
          </a:p>
          <a:p>
            <a:pPr marL="457200" lvl="1" indent="0">
              <a:buNone/>
            </a:pPr>
            <a:endParaRPr lang="en-US" altLang="zh-CN" sz="1000" b="1" dirty="0">
              <a:latin typeface="+mn-lt"/>
            </a:endParaRPr>
          </a:p>
          <a:p>
            <a:pPr marL="285750" indent="-285750"/>
            <a:endParaRPr lang="en-US" altLang="zh-CN" sz="1000" dirty="0">
              <a:latin typeface="+mn-lt"/>
            </a:endParaRPr>
          </a:p>
          <a:p>
            <a:pPr marL="457200" lvl="1" indent="0">
              <a:buNone/>
            </a:pPr>
            <a:r>
              <a:rPr lang="en-US" altLang="zh-CN" sz="1000" b="1" dirty="0">
                <a:latin typeface="+mn-lt"/>
              </a:rPr>
              <a:t>    </a:t>
            </a:r>
            <a:endParaRPr lang="en-US" altLang="zh-CN" sz="1000" dirty="0">
              <a:latin typeface="+mn-lt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D0B9A2C-485B-7ECA-38D9-65B35150A694}"/>
              </a:ext>
            </a:extLst>
          </p:cNvPr>
          <p:cNvSpPr txBox="1">
            <a:spLocks/>
          </p:cNvSpPr>
          <p:nvPr/>
        </p:nvSpPr>
        <p:spPr>
          <a:xfrm>
            <a:off x="6952900" y="5307029"/>
            <a:ext cx="4149334" cy="861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002A46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rgbClr val="002A46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rgbClr val="002A46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2A46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2A46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/>
              <a:t>	</a:t>
            </a:r>
            <a:r>
              <a:rPr lang="en-GB" u="sng" dirty="0">
                <a:solidFill>
                  <a:schemeClr val="accent1">
                    <a:lumMod val="75000"/>
                  </a:schemeClr>
                </a:solidFill>
              </a:rPr>
              <a:t>Specification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altLang="zh-CN" sz="1500" b="1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altLang="zh-CN" sz="1500" b="1" dirty="0">
                <a:latin typeface="+mn-lt"/>
              </a:rPr>
              <a:t>	</a:t>
            </a:r>
            <a:endParaRPr lang="en-US" altLang="zh-CN" sz="1000" dirty="0">
              <a:latin typeface="+mn-lt"/>
            </a:endParaRPr>
          </a:p>
          <a:p>
            <a:pPr marL="457200" lvl="1" indent="0">
              <a:buNone/>
            </a:pPr>
            <a:endParaRPr lang="en-US" altLang="zh-CN" sz="1700" dirty="0">
              <a:solidFill>
                <a:srgbClr val="00335B"/>
              </a:solidFill>
              <a:ea typeface="+mj-ea"/>
            </a:endParaRPr>
          </a:p>
          <a:p>
            <a:pPr marL="285750" indent="-285750"/>
            <a:endParaRPr lang="en-US" altLang="zh-CN" sz="1000" dirty="0">
              <a:latin typeface="+mn-lt"/>
            </a:endParaRPr>
          </a:p>
          <a:p>
            <a:pPr marL="457200" lvl="1" indent="0">
              <a:buNone/>
            </a:pPr>
            <a:r>
              <a:rPr lang="en-US" altLang="zh-CN" sz="1000" b="1" dirty="0">
                <a:latin typeface="+mn-lt"/>
              </a:rPr>
              <a:t>    </a:t>
            </a:r>
            <a:endParaRPr lang="en-US" altLang="zh-CN" sz="10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985C5A-59A2-67E2-1813-92C60C860DB5}"/>
              </a:ext>
            </a:extLst>
          </p:cNvPr>
          <p:cNvSpPr txBox="1"/>
          <p:nvPr/>
        </p:nvSpPr>
        <p:spPr>
          <a:xfrm>
            <a:off x="8838633" y="1647376"/>
            <a:ext cx="3486594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rgbClr val="00335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Area : </a:t>
            </a:r>
            <a:r>
              <a:rPr lang="en-GB" sz="1100" dirty="0">
                <a:solidFill>
                  <a:srgbClr val="00335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Non Schengen arrivals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rgbClr val="00335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Audience : </a:t>
            </a:r>
            <a:r>
              <a:rPr lang="en-GB" sz="1100" dirty="0">
                <a:solidFill>
                  <a:srgbClr val="00335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All Non Schengen tarmac               	   arriving passengers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rgbClr val="00335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Nb of unit :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4C6387-22B4-C50F-7E58-59133923736B}"/>
              </a:ext>
            </a:extLst>
          </p:cNvPr>
          <p:cNvSpPr txBox="1"/>
          <p:nvPr/>
        </p:nvSpPr>
        <p:spPr>
          <a:xfrm>
            <a:off x="7830703" y="5793102"/>
            <a:ext cx="41340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rgbClr val="00335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Format : 2</a:t>
            </a:r>
            <a:r>
              <a:rPr lang="en-GB" sz="1100" dirty="0">
                <a:solidFill>
                  <a:srgbClr val="00335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x</a:t>
            </a:r>
            <a:r>
              <a:rPr lang="en-GB" sz="1600" dirty="0">
                <a:solidFill>
                  <a:srgbClr val="00335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lang="en-GB" sz="1100" dirty="0">
                <a:solidFill>
                  <a:srgbClr val="00335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Lightbox </a:t>
            </a:r>
            <a:r>
              <a:rPr lang="en-GB" sz="1600" dirty="0">
                <a:solidFill>
                  <a:srgbClr val="00335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360 </a:t>
            </a:r>
            <a:r>
              <a:rPr lang="en-GB" sz="1100" dirty="0">
                <a:solidFill>
                  <a:srgbClr val="00335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x</a:t>
            </a:r>
            <a:r>
              <a:rPr lang="en-GB" sz="1600" dirty="0">
                <a:solidFill>
                  <a:srgbClr val="00335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120 </a:t>
            </a:r>
            <a:r>
              <a:rPr lang="en-GB" sz="1100" dirty="0">
                <a:solidFill>
                  <a:srgbClr val="00335B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cm</a:t>
            </a:r>
          </a:p>
        </p:txBody>
      </p:sp>
      <p:pic>
        <p:nvPicPr>
          <p:cNvPr id="28" name="Image 3">
            <a:hlinkClick r:id="" action="ppaction://noaction"/>
            <a:extLst>
              <a:ext uri="{FF2B5EF4-FFF2-40B4-BE49-F238E27FC236}">
                <a16:creationId xmlns:a16="http://schemas.microsoft.com/office/drawing/2014/main" id="{F652975A-50D3-42CB-B902-388CDE22B3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9" y="488650"/>
            <a:ext cx="447329" cy="55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0ECA054-79A1-4F18-8114-49E087A1DE51}"/>
              </a:ext>
            </a:extLst>
          </p:cNvPr>
          <p:cNvGrpSpPr>
            <a:grpSpLocks noChangeAspect="1"/>
          </p:cNvGrpSpPr>
          <p:nvPr/>
        </p:nvGrpSpPr>
        <p:grpSpPr>
          <a:xfrm>
            <a:off x="3041425" y="3049759"/>
            <a:ext cx="2661855" cy="766746"/>
            <a:chOff x="3061361" y="1907532"/>
            <a:chExt cx="2627041" cy="75671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F3CA65-81C7-436D-A424-01076D7A55BE}"/>
                </a:ext>
              </a:extLst>
            </p:cNvPr>
            <p:cNvSpPr txBox="1"/>
            <p:nvPr/>
          </p:nvSpPr>
          <p:spPr>
            <a:xfrm>
              <a:off x="3061361" y="2244743"/>
              <a:ext cx="853129" cy="16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800" b="1" dirty="0" err="1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Duty</a:t>
              </a:r>
              <a:r>
                <a:rPr lang="fr-BE" sz="8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 Free</a:t>
              </a:r>
              <a:endParaRPr lang="nl-NL" sz="8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4369F1A-8EC3-4C5F-A4F4-C3509FAC4006}"/>
                </a:ext>
              </a:extLst>
            </p:cNvPr>
            <p:cNvSpPr txBox="1"/>
            <p:nvPr/>
          </p:nvSpPr>
          <p:spPr>
            <a:xfrm>
              <a:off x="4689218" y="2495500"/>
              <a:ext cx="999184" cy="16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8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Restaurant</a:t>
              </a:r>
              <a:endParaRPr lang="nl-NL" sz="8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CEFC944-09D7-40F4-A109-E7FE23110599}"/>
                </a:ext>
              </a:extLst>
            </p:cNvPr>
            <p:cNvSpPr txBox="1"/>
            <p:nvPr/>
          </p:nvSpPr>
          <p:spPr>
            <a:xfrm>
              <a:off x="4092776" y="1907532"/>
              <a:ext cx="853129" cy="16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8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Shop</a:t>
              </a:r>
              <a:endParaRPr lang="nl-NL" sz="8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AC106B6-C0B2-4F31-8625-FA3ED15C50AE}"/>
              </a:ext>
            </a:extLst>
          </p:cNvPr>
          <p:cNvSpPr txBox="1"/>
          <p:nvPr/>
        </p:nvSpPr>
        <p:spPr>
          <a:xfrm>
            <a:off x="2771533" y="4685934"/>
            <a:ext cx="8469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Luggage</a:t>
            </a:r>
            <a:r>
              <a:rPr lang="fr-BE" sz="8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Hall </a:t>
            </a:r>
            <a:endParaRPr lang="nl-NL" sz="8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F7B03F-9896-4A72-8024-867A9E185D4E}"/>
              </a:ext>
            </a:extLst>
          </p:cNvPr>
          <p:cNvSpPr txBox="1"/>
          <p:nvPr/>
        </p:nvSpPr>
        <p:spPr>
          <a:xfrm>
            <a:off x="4417166" y="2759640"/>
            <a:ext cx="868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8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Boarding</a:t>
            </a:r>
            <a:r>
              <a:rPr lang="fr-BE" sz="8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BE" sz="8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Schengen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EC552EF-3CF7-4EF5-848A-DA20CC5A09F7}"/>
              </a:ext>
            </a:extLst>
          </p:cNvPr>
          <p:cNvSpPr txBox="1"/>
          <p:nvPr/>
        </p:nvSpPr>
        <p:spPr>
          <a:xfrm>
            <a:off x="1506564" y="2784664"/>
            <a:ext cx="954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8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Boarding</a:t>
            </a:r>
            <a:r>
              <a:rPr lang="fr-BE" sz="8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BE" sz="8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Non-Schengen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5D4296-8100-4FCF-817A-D92336C5D36C}"/>
              </a:ext>
            </a:extLst>
          </p:cNvPr>
          <p:cNvSpPr/>
          <p:nvPr/>
        </p:nvSpPr>
        <p:spPr>
          <a:xfrm flipH="1">
            <a:off x="2396970" y="3816505"/>
            <a:ext cx="261890" cy="6303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B100"/>
              </a:solidFill>
            </a:endParaRPr>
          </a:p>
        </p:txBody>
      </p:sp>
      <p:sp>
        <p:nvSpPr>
          <p:cNvPr id="44" name="Hexagone 63">
            <a:extLst>
              <a:ext uri="{FF2B5EF4-FFF2-40B4-BE49-F238E27FC236}">
                <a16:creationId xmlns:a16="http://schemas.microsoft.com/office/drawing/2014/main" id="{DBCA6BCC-AE90-4ED1-B4D0-22DFDA543B78}"/>
              </a:ext>
            </a:extLst>
          </p:cNvPr>
          <p:cNvSpPr/>
          <p:nvPr/>
        </p:nvSpPr>
        <p:spPr>
          <a:xfrm rot="5400000">
            <a:off x="2278727" y="3638812"/>
            <a:ext cx="486320" cy="418422"/>
          </a:xfrm>
          <a:prstGeom prst="hexagon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E7DDB9-5410-41A6-903D-3C23650AB3D6}"/>
              </a:ext>
            </a:extLst>
          </p:cNvPr>
          <p:cNvSpPr txBox="1"/>
          <p:nvPr/>
        </p:nvSpPr>
        <p:spPr>
          <a:xfrm>
            <a:off x="4688660" y="3274858"/>
            <a:ext cx="443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Shop</a:t>
            </a:r>
            <a:endParaRPr lang="nl-NL" sz="8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60AE54-655B-48AE-BBB3-DB26258A65A3}"/>
              </a:ext>
            </a:extLst>
          </p:cNvPr>
          <p:cNvSpPr txBox="1"/>
          <p:nvPr/>
        </p:nvSpPr>
        <p:spPr>
          <a:xfrm>
            <a:off x="3000447" y="5426335"/>
            <a:ext cx="1069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b="1" dirty="0" err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Arrival</a:t>
            </a:r>
            <a:r>
              <a:rPr lang="fr-BE" sz="8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Public Hall </a:t>
            </a:r>
            <a:endParaRPr lang="nl-NL" sz="8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375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18_Office Theme">
  <a:themeElements>
    <a:clrScheme name="JCDecaux">
      <a:dk1>
        <a:srgbClr val="262626"/>
      </a:dk1>
      <a:lt1>
        <a:sysClr val="window" lastClr="FFFFFF"/>
      </a:lt1>
      <a:dk2>
        <a:srgbClr val="00335B"/>
      </a:dk2>
      <a:lt2>
        <a:srgbClr val="FFFFFF"/>
      </a:lt2>
      <a:accent1>
        <a:srgbClr val="13FFE6"/>
      </a:accent1>
      <a:accent2>
        <a:srgbClr val="262626"/>
      </a:accent2>
      <a:accent3>
        <a:srgbClr val="13FFE6"/>
      </a:accent3>
      <a:accent4>
        <a:srgbClr val="262626"/>
      </a:accent4>
      <a:accent5>
        <a:srgbClr val="00335B"/>
      </a:accent5>
      <a:accent6>
        <a:srgbClr val="ACAAAB"/>
      </a:accent6>
      <a:hlink>
        <a:srgbClr val="0000FF"/>
      </a:hlink>
      <a:folHlink>
        <a:srgbClr val="800080"/>
      </a:folHlink>
    </a:clrScheme>
    <a:fontScheme name="Custom 28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DACB8498-F7C4-4B60-9C34-B95667AAB64F}" vid="{FA015880-F299-456B-82EF-36EEE69A2E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2689</TotalTime>
  <Words>79</Words>
  <Application>Microsoft Office PowerPoint</Application>
  <PresentationFormat>Widescreen</PresentationFormat>
  <Paragraphs>42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Aharoni</vt:lpstr>
      <vt:lpstr>Arial</vt:lpstr>
      <vt:lpstr>Calibri</vt:lpstr>
      <vt:lpstr>Century Gothic</vt:lpstr>
      <vt:lpstr>Segoe UI</vt:lpstr>
      <vt:lpstr>18_Office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MASQUELIER Harold</dc:creator>
  <cp:lastModifiedBy>COPPENS Isabelle</cp:lastModifiedBy>
  <cp:revision>63</cp:revision>
  <dcterms:created xsi:type="dcterms:W3CDTF">2022-08-24T10:40:34Z</dcterms:created>
  <dcterms:modified xsi:type="dcterms:W3CDTF">2024-02-09T09:56:09Z</dcterms:modified>
</cp:coreProperties>
</file>