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147309408" r:id="rId2"/>
    <p:sldId id="2147309409" r:id="rId3"/>
    <p:sldId id="2147309410" r:id="rId4"/>
    <p:sldId id="214730946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4A6C-DB95-4FAD-AFCA-50F5A0B6EBD7}" type="datetimeFigureOut">
              <a:rPr lang="fr-BE" smtClean="0"/>
              <a:t>24-01-25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32FD-F822-482F-A528-CED9D400E7D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13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Page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0" y="665163"/>
            <a:ext cx="7933283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2369B-03A4-48D3-1FBC-B20DCCECD4CB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1DBD8-5FEF-F04E-AB97-4F2748B78203}"/>
              </a:ext>
            </a:extLst>
          </p:cNvPr>
          <p:cNvCxnSpPr>
            <a:cxnSpLocks/>
          </p:cNvCxnSpPr>
          <p:nvPr userDrawn="1"/>
        </p:nvCxnSpPr>
        <p:spPr>
          <a:xfrm>
            <a:off x="-6752" y="1219925"/>
            <a:ext cx="12198752" cy="6912"/>
          </a:xfrm>
          <a:prstGeom prst="line">
            <a:avLst/>
          </a:prstGeom>
          <a:ln w="25400">
            <a:solidFill>
              <a:srgbClr val="20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9">
            <a:extLst>
              <a:ext uri="{FF2B5EF4-FFF2-40B4-BE49-F238E27FC236}">
                <a16:creationId xmlns:a16="http://schemas.microsoft.com/office/drawing/2014/main" id="{3E91C633-D681-A1C9-EF60-0D5D03A3E4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233749"/>
            <a:ext cx="12192000" cy="5624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8E58A57E-1257-1A2A-7150-9261FBC4E2A8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Placeholder 43">
            <a:extLst>
              <a:ext uri="{FF2B5EF4-FFF2-40B4-BE49-F238E27FC236}">
                <a16:creationId xmlns:a16="http://schemas.microsoft.com/office/drawing/2014/main" id="{96F0982F-0DB9-85DF-03C3-DDD9805046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806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Page - Imp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33C0E1E-E5E5-6558-9FE0-AD6918AA52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32512" y="-1"/>
            <a:ext cx="6059488" cy="6858001"/>
          </a:xfrm>
          <a:custGeom>
            <a:avLst/>
            <a:gdLst>
              <a:gd name="connsiteX0" fmla="*/ 0 w 6059488"/>
              <a:gd name="connsiteY0" fmla="*/ 0 h 6858001"/>
              <a:gd name="connsiteX1" fmla="*/ 5179766 w 6059488"/>
              <a:gd name="connsiteY1" fmla="*/ 0 h 6858001"/>
              <a:gd name="connsiteX2" fmla="*/ 5179766 w 6059488"/>
              <a:gd name="connsiteY2" fmla="*/ 1111924 h 6858001"/>
              <a:gd name="connsiteX3" fmla="*/ 5705081 w 6059488"/>
              <a:gd name="connsiteY3" fmla="*/ 1111924 h 6858001"/>
              <a:gd name="connsiteX4" fmla="*/ 5705081 w 6059488"/>
              <a:gd name="connsiteY4" fmla="*/ 0 h 6858001"/>
              <a:gd name="connsiteX5" fmla="*/ 6059488 w 6059488"/>
              <a:gd name="connsiteY5" fmla="*/ 0 h 6858001"/>
              <a:gd name="connsiteX6" fmla="*/ 6059488 w 6059488"/>
              <a:gd name="connsiteY6" fmla="*/ 6858001 h 6858001"/>
              <a:gd name="connsiteX7" fmla="*/ 0 w 6059488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9488" h="6858001">
                <a:moveTo>
                  <a:pt x="0" y="0"/>
                </a:moveTo>
                <a:lnTo>
                  <a:pt x="5179766" y="0"/>
                </a:lnTo>
                <a:lnTo>
                  <a:pt x="5179766" y="1111924"/>
                </a:lnTo>
                <a:lnTo>
                  <a:pt x="5705081" y="1111924"/>
                </a:lnTo>
                <a:lnTo>
                  <a:pt x="5705081" y="0"/>
                </a:lnTo>
                <a:lnTo>
                  <a:pt x="6059488" y="0"/>
                </a:lnTo>
                <a:lnTo>
                  <a:pt x="6059488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1" y="665163"/>
            <a:ext cx="5490120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C4A1D-CDFC-FD9F-C0C0-50DEDFBCE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680" y="1536724"/>
            <a:ext cx="5490120" cy="198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Storytelling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FAE8EF-0452-C40D-ABD1-5EBE00B8D833}"/>
              </a:ext>
            </a:extLst>
          </p:cNvPr>
          <p:cNvSpPr/>
          <p:nvPr userDrawn="1"/>
        </p:nvSpPr>
        <p:spPr>
          <a:xfrm>
            <a:off x="0" y="3288633"/>
            <a:ext cx="6059488" cy="3564468"/>
          </a:xfrm>
          <a:custGeom>
            <a:avLst/>
            <a:gdLst/>
            <a:ahLst/>
            <a:cxnLst/>
            <a:rect l="l" t="t" r="r" b="b"/>
            <a:pathLst>
              <a:path w="6078220" h="2204084">
                <a:moveTo>
                  <a:pt x="6077712" y="0"/>
                </a:moveTo>
                <a:lnTo>
                  <a:pt x="0" y="0"/>
                </a:lnTo>
                <a:lnTo>
                  <a:pt x="0" y="2203704"/>
                </a:lnTo>
                <a:lnTo>
                  <a:pt x="6077712" y="2203704"/>
                </a:lnTo>
                <a:lnTo>
                  <a:pt x="6077712" y="0"/>
                </a:lnTo>
                <a:close/>
              </a:path>
            </a:pathLst>
          </a:custGeom>
          <a:solidFill>
            <a:srgbClr val="2023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145">
            <a:extLst>
              <a:ext uri="{FF2B5EF4-FFF2-40B4-BE49-F238E27FC236}">
                <a16:creationId xmlns:a16="http://schemas.microsoft.com/office/drawing/2014/main" id="{4FAEFDD7-8F07-4A22-A546-0884951983DB}"/>
              </a:ext>
            </a:extLst>
          </p:cNvPr>
          <p:cNvSpPr txBox="1"/>
          <p:nvPr userDrawn="1"/>
        </p:nvSpPr>
        <p:spPr>
          <a:xfrm>
            <a:off x="455679" y="3391658"/>
            <a:ext cx="1937262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DETAILS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51F139-8319-439D-98CF-9FB0B1D4F929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4AC6A2F-000E-63C5-715B-EE3772D70FBB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FEA543CE-DBCC-B558-7BA1-CE62669DE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1001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Page -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0" y="665163"/>
            <a:ext cx="7933283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2369B-03A4-48D3-1FBC-B20DCCECD4CB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</a:p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1DBD8-5FEF-F04E-AB97-4F2748B78203}"/>
              </a:ext>
            </a:extLst>
          </p:cNvPr>
          <p:cNvCxnSpPr>
            <a:cxnSpLocks/>
          </p:cNvCxnSpPr>
          <p:nvPr userDrawn="1"/>
        </p:nvCxnSpPr>
        <p:spPr>
          <a:xfrm>
            <a:off x="-6752" y="1219925"/>
            <a:ext cx="12198752" cy="6912"/>
          </a:xfrm>
          <a:prstGeom prst="line">
            <a:avLst/>
          </a:prstGeom>
          <a:ln w="25400">
            <a:solidFill>
              <a:srgbClr val="20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49">
            <a:extLst>
              <a:ext uri="{FF2B5EF4-FFF2-40B4-BE49-F238E27FC236}">
                <a16:creationId xmlns:a16="http://schemas.microsoft.com/office/drawing/2014/main" id="{3E91C633-D681-A1C9-EF60-0D5D03A3E4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233749"/>
            <a:ext cx="12192000" cy="5624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E3EBDD3-59D6-FD55-DDAB-336F0488F1D5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1AB8C2A8-F7BE-80F8-41C2-FC3EF05D5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27441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Page - Imp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33C0E1E-E5E5-6558-9FE0-AD6918AA52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32512" y="-1"/>
            <a:ext cx="6059488" cy="6858001"/>
          </a:xfrm>
          <a:custGeom>
            <a:avLst/>
            <a:gdLst>
              <a:gd name="connsiteX0" fmla="*/ 0 w 6059488"/>
              <a:gd name="connsiteY0" fmla="*/ 0 h 6858001"/>
              <a:gd name="connsiteX1" fmla="*/ 5179766 w 6059488"/>
              <a:gd name="connsiteY1" fmla="*/ 0 h 6858001"/>
              <a:gd name="connsiteX2" fmla="*/ 5179766 w 6059488"/>
              <a:gd name="connsiteY2" fmla="*/ 1111924 h 6858001"/>
              <a:gd name="connsiteX3" fmla="*/ 5705081 w 6059488"/>
              <a:gd name="connsiteY3" fmla="*/ 1111924 h 6858001"/>
              <a:gd name="connsiteX4" fmla="*/ 5705081 w 6059488"/>
              <a:gd name="connsiteY4" fmla="*/ 0 h 6858001"/>
              <a:gd name="connsiteX5" fmla="*/ 6059488 w 6059488"/>
              <a:gd name="connsiteY5" fmla="*/ 0 h 6858001"/>
              <a:gd name="connsiteX6" fmla="*/ 6059488 w 6059488"/>
              <a:gd name="connsiteY6" fmla="*/ 6858001 h 6858001"/>
              <a:gd name="connsiteX7" fmla="*/ 0 w 6059488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9488" h="6858001">
                <a:moveTo>
                  <a:pt x="0" y="0"/>
                </a:moveTo>
                <a:lnTo>
                  <a:pt x="5179766" y="0"/>
                </a:lnTo>
                <a:lnTo>
                  <a:pt x="5179766" y="1111924"/>
                </a:lnTo>
                <a:lnTo>
                  <a:pt x="5705081" y="1111924"/>
                </a:lnTo>
                <a:lnTo>
                  <a:pt x="5705081" y="0"/>
                </a:lnTo>
                <a:lnTo>
                  <a:pt x="6059488" y="0"/>
                </a:lnTo>
                <a:lnTo>
                  <a:pt x="6059488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1" y="665163"/>
            <a:ext cx="5490120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C4A1D-CDFC-FD9F-C0C0-50DEDFBCE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680" y="1536724"/>
            <a:ext cx="5490120" cy="198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Storytelling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FAE8EF-0452-C40D-ABD1-5EBE00B8D833}"/>
              </a:ext>
            </a:extLst>
          </p:cNvPr>
          <p:cNvSpPr/>
          <p:nvPr userDrawn="1"/>
        </p:nvSpPr>
        <p:spPr>
          <a:xfrm>
            <a:off x="0" y="3288633"/>
            <a:ext cx="6059488" cy="3564468"/>
          </a:xfrm>
          <a:custGeom>
            <a:avLst/>
            <a:gdLst/>
            <a:ahLst/>
            <a:cxnLst/>
            <a:rect l="l" t="t" r="r" b="b"/>
            <a:pathLst>
              <a:path w="6078220" h="2204084">
                <a:moveTo>
                  <a:pt x="6077712" y="0"/>
                </a:moveTo>
                <a:lnTo>
                  <a:pt x="0" y="0"/>
                </a:lnTo>
                <a:lnTo>
                  <a:pt x="0" y="2203704"/>
                </a:lnTo>
                <a:lnTo>
                  <a:pt x="6077712" y="2203704"/>
                </a:lnTo>
                <a:lnTo>
                  <a:pt x="6077712" y="0"/>
                </a:lnTo>
                <a:close/>
              </a:path>
            </a:pathLst>
          </a:custGeom>
          <a:solidFill>
            <a:srgbClr val="2023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145">
            <a:extLst>
              <a:ext uri="{FF2B5EF4-FFF2-40B4-BE49-F238E27FC236}">
                <a16:creationId xmlns:a16="http://schemas.microsoft.com/office/drawing/2014/main" id="{4FAEFDD7-8F07-4A22-A546-0884951983DB}"/>
              </a:ext>
            </a:extLst>
          </p:cNvPr>
          <p:cNvSpPr txBox="1"/>
          <p:nvPr userDrawn="1"/>
        </p:nvSpPr>
        <p:spPr>
          <a:xfrm>
            <a:off x="455679" y="3391658"/>
            <a:ext cx="1937262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DETAILS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51F139-8319-439D-98CF-9FB0B1D4F929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</a:p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7BBC0422-871D-DAF7-CCB2-1E002E0A0ACC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Placeholder 43">
            <a:extLst>
              <a:ext uri="{FF2B5EF4-FFF2-40B4-BE49-F238E27FC236}">
                <a16:creationId xmlns:a16="http://schemas.microsoft.com/office/drawing/2014/main" id="{7DE499A3-DA0B-5265-59ED-A9912EB871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9119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Page - Broadc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9">
            <a:extLst>
              <a:ext uri="{FF2B5EF4-FFF2-40B4-BE49-F238E27FC236}">
                <a16:creationId xmlns:a16="http://schemas.microsoft.com/office/drawing/2014/main" id="{41BD90B3-9F25-1091-FE4B-816F1A2370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233749"/>
            <a:ext cx="12192000" cy="5624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0" y="665163"/>
            <a:ext cx="7933283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1DBD8-5FEF-F04E-AB97-4F2748B78203}"/>
              </a:ext>
            </a:extLst>
          </p:cNvPr>
          <p:cNvCxnSpPr>
            <a:cxnSpLocks/>
          </p:cNvCxnSpPr>
          <p:nvPr userDrawn="1"/>
        </p:nvCxnSpPr>
        <p:spPr>
          <a:xfrm>
            <a:off x="-6752" y="1219925"/>
            <a:ext cx="12198752" cy="6912"/>
          </a:xfrm>
          <a:prstGeom prst="line">
            <a:avLst/>
          </a:prstGeom>
          <a:ln w="25400">
            <a:solidFill>
              <a:srgbClr val="20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D72ECD4-DAF0-3E46-EAE5-DEBED3F5BB2D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E8EB9BC-BF63-8C44-1A5E-B8088BAEC803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8F797153-8078-50B8-E118-27C925A3C2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59626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Page - Broadca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33C0E1E-E5E5-6558-9FE0-AD6918AA52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32512" y="-1"/>
            <a:ext cx="6059488" cy="6858001"/>
          </a:xfrm>
          <a:custGeom>
            <a:avLst/>
            <a:gdLst>
              <a:gd name="connsiteX0" fmla="*/ 0 w 6059488"/>
              <a:gd name="connsiteY0" fmla="*/ 0 h 6858001"/>
              <a:gd name="connsiteX1" fmla="*/ 5179766 w 6059488"/>
              <a:gd name="connsiteY1" fmla="*/ 0 h 6858001"/>
              <a:gd name="connsiteX2" fmla="*/ 5179766 w 6059488"/>
              <a:gd name="connsiteY2" fmla="*/ 1111924 h 6858001"/>
              <a:gd name="connsiteX3" fmla="*/ 5705081 w 6059488"/>
              <a:gd name="connsiteY3" fmla="*/ 1111924 h 6858001"/>
              <a:gd name="connsiteX4" fmla="*/ 5705081 w 6059488"/>
              <a:gd name="connsiteY4" fmla="*/ 0 h 6858001"/>
              <a:gd name="connsiteX5" fmla="*/ 6059488 w 6059488"/>
              <a:gd name="connsiteY5" fmla="*/ 0 h 6858001"/>
              <a:gd name="connsiteX6" fmla="*/ 6059488 w 6059488"/>
              <a:gd name="connsiteY6" fmla="*/ 6858001 h 6858001"/>
              <a:gd name="connsiteX7" fmla="*/ 0 w 6059488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9488" h="6858001">
                <a:moveTo>
                  <a:pt x="0" y="0"/>
                </a:moveTo>
                <a:lnTo>
                  <a:pt x="5179766" y="0"/>
                </a:lnTo>
                <a:lnTo>
                  <a:pt x="5179766" y="1111924"/>
                </a:lnTo>
                <a:lnTo>
                  <a:pt x="5705081" y="1111924"/>
                </a:lnTo>
                <a:lnTo>
                  <a:pt x="5705081" y="0"/>
                </a:lnTo>
                <a:lnTo>
                  <a:pt x="6059488" y="0"/>
                </a:lnTo>
                <a:lnTo>
                  <a:pt x="6059488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1" y="665163"/>
            <a:ext cx="5490120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C4A1D-CDFC-FD9F-C0C0-50DEDFBCE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680" y="1536724"/>
            <a:ext cx="5656808" cy="198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Storytelling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FAE8EF-0452-C40D-ABD1-5EBE00B8D833}"/>
              </a:ext>
            </a:extLst>
          </p:cNvPr>
          <p:cNvSpPr/>
          <p:nvPr userDrawn="1"/>
        </p:nvSpPr>
        <p:spPr>
          <a:xfrm>
            <a:off x="0" y="3721100"/>
            <a:ext cx="6059488" cy="3132000"/>
          </a:xfrm>
          <a:custGeom>
            <a:avLst/>
            <a:gdLst/>
            <a:ahLst/>
            <a:cxnLst/>
            <a:rect l="l" t="t" r="r" b="b"/>
            <a:pathLst>
              <a:path w="6078220" h="2204084">
                <a:moveTo>
                  <a:pt x="6077712" y="0"/>
                </a:moveTo>
                <a:lnTo>
                  <a:pt x="0" y="0"/>
                </a:lnTo>
                <a:lnTo>
                  <a:pt x="0" y="2203704"/>
                </a:lnTo>
                <a:lnTo>
                  <a:pt x="6077712" y="2203704"/>
                </a:lnTo>
                <a:lnTo>
                  <a:pt x="6077712" y="0"/>
                </a:lnTo>
                <a:close/>
              </a:path>
            </a:pathLst>
          </a:custGeom>
          <a:solidFill>
            <a:srgbClr val="2023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145">
            <a:extLst>
              <a:ext uri="{FF2B5EF4-FFF2-40B4-BE49-F238E27FC236}">
                <a16:creationId xmlns:a16="http://schemas.microsoft.com/office/drawing/2014/main" id="{03779697-5D16-4572-A44E-7A280C2782CB}"/>
              </a:ext>
            </a:extLst>
          </p:cNvPr>
          <p:cNvSpPr txBox="1"/>
          <p:nvPr userDrawn="1"/>
        </p:nvSpPr>
        <p:spPr>
          <a:xfrm>
            <a:off x="455679" y="3958133"/>
            <a:ext cx="1937262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BD2BB-BB5E-4BE7-BD65-2B23FCAE56F6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9BFA819-DE2B-2C12-CD00-D8A2BC0FCBEF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43">
            <a:extLst>
              <a:ext uri="{FF2B5EF4-FFF2-40B4-BE49-F238E27FC236}">
                <a16:creationId xmlns:a16="http://schemas.microsoft.com/office/drawing/2014/main" id="{5BFC429D-BE6E-6E26-85F9-E5E355F54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40299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Page - Enter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9">
            <a:extLst>
              <a:ext uri="{FF2B5EF4-FFF2-40B4-BE49-F238E27FC236}">
                <a16:creationId xmlns:a16="http://schemas.microsoft.com/office/drawing/2014/main" id="{41BD90B3-9F25-1091-FE4B-816F1A2370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233749"/>
            <a:ext cx="12192000" cy="56242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0" y="665163"/>
            <a:ext cx="7933283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1DBD8-5FEF-F04E-AB97-4F2748B78203}"/>
              </a:ext>
            </a:extLst>
          </p:cNvPr>
          <p:cNvCxnSpPr>
            <a:cxnSpLocks/>
          </p:cNvCxnSpPr>
          <p:nvPr userDrawn="1"/>
        </p:nvCxnSpPr>
        <p:spPr>
          <a:xfrm>
            <a:off x="-6752" y="1219925"/>
            <a:ext cx="12198752" cy="6912"/>
          </a:xfrm>
          <a:prstGeom prst="line">
            <a:avLst/>
          </a:prstGeom>
          <a:ln w="25400">
            <a:solidFill>
              <a:srgbClr val="20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D72ECD4-DAF0-3E46-EAE5-DEBED3F5BB2D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EXPERIENTIAL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4BC37D6-4894-86D8-EAAE-9C3FA0833443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76BBF4F-49CE-F909-4FA4-AAC761E36B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396401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Page - Entert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33C0E1E-E5E5-6558-9FE0-AD6918AA52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32512" y="-1"/>
            <a:ext cx="6059488" cy="6858001"/>
          </a:xfrm>
          <a:custGeom>
            <a:avLst/>
            <a:gdLst>
              <a:gd name="connsiteX0" fmla="*/ 0 w 6059488"/>
              <a:gd name="connsiteY0" fmla="*/ 0 h 6858001"/>
              <a:gd name="connsiteX1" fmla="*/ 5179766 w 6059488"/>
              <a:gd name="connsiteY1" fmla="*/ 0 h 6858001"/>
              <a:gd name="connsiteX2" fmla="*/ 5179766 w 6059488"/>
              <a:gd name="connsiteY2" fmla="*/ 1111924 h 6858001"/>
              <a:gd name="connsiteX3" fmla="*/ 5705081 w 6059488"/>
              <a:gd name="connsiteY3" fmla="*/ 1111924 h 6858001"/>
              <a:gd name="connsiteX4" fmla="*/ 5705081 w 6059488"/>
              <a:gd name="connsiteY4" fmla="*/ 0 h 6858001"/>
              <a:gd name="connsiteX5" fmla="*/ 6059488 w 6059488"/>
              <a:gd name="connsiteY5" fmla="*/ 0 h 6858001"/>
              <a:gd name="connsiteX6" fmla="*/ 6059488 w 6059488"/>
              <a:gd name="connsiteY6" fmla="*/ 6858001 h 6858001"/>
              <a:gd name="connsiteX7" fmla="*/ 0 w 6059488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9488" h="6858001">
                <a:moveTo>
                  <a:pt x="0" y="0"/>
                </a:moveTo>
                <a:lnTo>
                  <a:pt x="5179766" y="0"/>
                </a:lnTo>
                <a:lnTo>
                  <a:pt x="5179766" y="1111924"/>
                </a:lnTo>
                <a:lnTo>
                  <a:pt x="5705081" y="1111924"/>
                </a:lnTo>
                <a:lnTo>
                  <a:pt x="5705081" y="0"/>
                </a:lnTo>
                <a:lnTo>
                  <a:pt x="6059488" y="0"/>
                </a:lnTo>
                <a:lnTo>
                  <a:pt x="6059488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4A8E147-B9CA-FCF6-EAB9-051FA4844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2681" y="665163"/>
            <a:ext cx="5490120" cy="39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20232F"/>
                </a:solidFill>
                <a:latin typeface="Arial"/>
                <a:cs typeface="Arial"/>
              </a:rPr>
              <a:t>TITLE</a:t>
            </a:r>
          </a:p>
          <a:p>
            <a:pPr lvl="0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C4A1D-CDFC-FD9F-C0C0-50DEDFBCE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680" y="1536724"/>
            <a:ext cx="5490120" cy="198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Storytelling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FFAE8EF-0452-C40D-ABD1-5EBE00B8D833}"/>
              </a:ext>
            </a:extLst>
          </p:cNvPr>
          <p:cNvSpPr/>
          <p:nvPr userDrawn="1"/>
        </p:nvSpPr>
        <p:spPr>
          <a:xfrm>
            <a:off x="9728" y="3730828"/>
            <a:ext cx="6059488" cy="3132000"/>
          </a:xfrm>
          <a:custGeom>
            <a:avLst/>
            <a:gdLst/>
            <a:ahLst/>
            <a:cxnLst/>
            <a:rect l="l" t="t" r="r" b="b"/>
            <a:pathLst>
              <a:path w="6078220" h="2204084">
                <a:moveTo>
                  <a:pt x="6077712" y="0"/>
                </a:moveTo>
                <a:lnTo>
                  <a:pt x="0" y="0"/>
                </a:lnTo>
                <a:lnTo>
                  <a:pt x="0" y="2203704"/>
                </a:lnTo>
                <a:lnTo>
                  <a:pt x="6077712" y="2203704"/>
                </a:lnTo>
                <a:lnTo>
                  <a:pt x="6077712" y="0"/>
                </a:lnTo>
                <a:close/>
              </a:path>
            </a:pathLst>
          </a:custGeom>
          <a:solidFill>
            <a:srgbClr val="20232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noProof="0"/>
          </a:p>
        </p:txBody>
      </p:sp>
      <p:sp>
        <p:nvSpPr>
          <p:cNvPr id="12" name="TextBox 145">
            <a:extLst>
              <a:ext uri="{FF2B5EF4-FFF2-40B4-BE49-F238E27FC236}">
                <a16:creationId xmlns:a16="http://schemas.microsoft.com/office/drawing/2014/main" id="{4701EB33-B81D-4957-8479-AF0C3D47F6AD}"/>
              </a:ext>
            </a:extLst>
          </p:cNvPr>
          <p:cNvSpPr txBox="1"/>
          <p:nvPr userDrawn="1"/>
        </p:nvSpPr>
        <p:spPr>
          <a:xfrm>
            <a:off x="455679" y="3958133"/>
            <a:ext cx="1937262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00FFC-D660-4908-B936-8EF93872E877}"/>
              </a:ext>
            </a:extLst>
          </p:cNvPr>
          <p:cNvSpPr/>
          <p:nvPr userDrawn="1"/>
        </p:nvSpPr>
        <p:spPr>
          <a:xfrm rot="16200000">
            <a:off x="11022985" y="291841"/>
            <a:ext cx="1111925" cy="528241"/>
          </a:xfrm>
          <a:prstGeom prst="rect">
            <a:avLst/>
          </a:prstGeom>
          <a:solidFill>
            <a:srgbClr val="2E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EXPERIENTIAL</a:t>
            </a:r>
            <a:endParaRPr lang="en-GB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EB479CA-8A3B-916D-0578-73D1E894B9B0}"/>
              </a:ext>
            </a:extLst>
          </p:cNvPr>
          <p:cNvSpPr/>
          <p:nvPr userDrawn="1"/>
        </p:nvSpPr>
        <p:spPr>
          <a:xfrm>
            <a:off x="499243" y="58954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4751" y="0"/>
                </a:lnTo>
              </a:path>
            </a:pathLst>
          </a:custGeom>
          <a:ln w="19050">
            <a:solidFill>
              <a:srgbClr val="2EA3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6D6113E4-D09B-D19E-5737-60FAC8C98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225" y="384497"/>
            <a:ext cx="3968750" cy="187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E6E6E6">
                    <a:lumMod val="90000"/>
                  </a:srgbClr>
                </a:solidFill>
              </a:rPr>
              <a:t>AIRPORT NAME |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184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9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rodairport@jcdecaux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A3E29-9FC8-2BD8-8B78-ABECDBF0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F4584-5CBF-ADA7-A3CA-04FBE903A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ARRIVAL TRAVELLING TUNNEL #2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313DA7-69ED-739A-B67C-8BCA6F2FF0E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B1071F-2416-770A-9EDC-FC403B67A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E6E6E6">
                    <a:lumMod val="90000"/>
                  </a:srgbClr>
                </a:solidFill>
              </a:rPr>
              <a:t>BRUSSELS AIRPORT | MEDIA PRODUCTS</a:t>
            </a:r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AA3D6-FCCB-DE15-5BFD-F5D0A4D06199}"/>
              </a:ext>
            </a:extLst>
          </p:cNvPr>
          <p:cNvSpPr/>
          <p:nvPr/>
        </p:nvSpPr>
        <p:spPr>
          <a:xfrm>
            <a:off x="1201785" y="1111925"/>
            <a:ext cx="1071958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4C585-FA2E-0C19-9617-D5C51D14655C}"/>
              </a:ext>
            </a:extLst>
          </p:cNvPr>
          <p:cNvSpPr/>
          <p:nvPr/>
        </p:nvSpPr>
        <p:spPr>
          <a:xfrm>
            <a:off x="352701" y="1111925"/>
            <a:ext cx="849084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C7C89-C17A-0F5B-2558-F66036E12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203" y="159687"/>
            <a:ext cx="1302445" cy="1557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5870EE-CF5E-C38B-CA95-E668987B45F9}"/>
              </a:ext>
            </a:extLst>
          </p:cNvPr>
          <p:cNvSpPr/>
          <p:nvPr/>
        </p:nvSpPr>
        <p:spPr>
          <a:xfrm>
            <a:off x="2273743" y="1111925"/>
            <a:ext cx="1357725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SCHENGEN</a:t>
            </a:r>
          </a:p>
        </p:txBody>
      </p:sp>
    </p:spTree>
    <p:extLst>
      <p:ext uri="{BB962C8B-B14F-4D97-AF65-F5344CB8AC3E}">
        <p14:creationId xmlns:p14="http://schemas.microsoft.com/office/powerpoint/2010/main" val="319429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D1BC-68CC-2B06-4B28-1C29C2B14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group of people walking in a hallway&#10;&#10;Description automatically generated">
            <a:extLst>
              <a:ext uri="{FF2B5EF4-FFF2-40B4-BE49-F238E27FC236}">
                <a16:creationId xmlns:a16="http://schemas.microsoft.com/office/drawing/2014/main" id="{0F519601-ECD7-0454-0853-0D9EC5A0F00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88655-A5BC-3F3C-8D98-4922723B1E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2400"/>
              <a:t>ARRIVAL TRAVELLING TUNNEL #2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980A9C-2DF3-9444-03DA-A38DD0097C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MEDIA BENEFITS:​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2EA3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Prime visibility on the way towards the baggage reclaim.</a:t>
            </a:r>
          </a:p>
          <a:p>
            <a:pPr marL="2857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"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Highly powerful reaching 100% of the Schengen arrivals.​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C8C0D-189B-D6CF-B2EE-6A51456F48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E6E6E6">
                    <a:lumMod val="90000"/>
                  </a:srgbClr>
                </a:solidFill>
              </a:rPr>
              <a:t>BRUSSELS AIRPORT | MEDIA PRODUCTS</a:t>
            </a:r>
            <a:endParaRPr lang="fr-BE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4881DAE-C682-D991-D64F-A658E9D3F8BF}"/>
              </a:ext>
            </a:extLst>
          </p:cNvPr>
          <p:cNvGraphicFramePr>
            <a:graphicFrameLocks noGrp="1"/>
          </p:cNvGraphicFramePr>
          <p:nvPr/>
        </p:nvGraphicFramePr>
        <p:xfrm>
          <a:off x="512039" y="4289132"/>
          <a:ext cx="4672693" cy="3137535"/>
        </p:xfrm>
        <a:graphic>
          <a:graphicData uri="http://schemas.openxmlformats.org/drawingml/2006/table">
            <a:tbl>
              <a:tblPr/>
              <a:tblGrid>
                <a:gridCol w="1285499">
                  <a:extLst>
                    <a:ext uri="{9D8B030D-6E8A-4147-A177-3AD203B41FA5}">
                      <a16:colId xmlns:a16="http://schemas.microsoft.com/office/drawing/2014/main" val="3268373330"/>
                    </a:ext>
                  </a:extLst>
                </a:gridCol>
                <a:gridCol w="3387194">
                  <a:extLst>
                    <a:ext uri="{9D8B030D-6E8A-4147-A177-3AD203B41FA5}">
                      <a16:colId xmlns:a16="http://schemas.microsoft.com/office/drawing/2014/main" val="2862078511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Format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Large Format Lightbox back illuminated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61832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Dimensions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 sqm</a:t>
                      </a:r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20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ea typeface="Century Gothic" charset="0"/>
                          <a:cs typeface="Arial" panose="020B0604020202020204" pitchFamily="34" charset="0"/>
                        </a:rPr>
                        <a:t>m²)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66021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Connector Arrival – Pier A</a:t>
                      </a:r>
                    </a:p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1946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Audience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Schengen arrivals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99054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Minimum booking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 days (4 weeks)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80619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Share of time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100% Exclusive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72800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Language</a:t>
                      </a:r>
                    </a:p>
                    <a:p>
                      <a:pPr algn="r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200" b="0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English Mandatory</a:t>
                      </a:r>
                    </a:p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9116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81134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7201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E2FB81-9C0D-C0E3-DA3B-59EE78109B88}"/>
              </a:ext>
            </a:extLst>
          </p:cNvPr>
          <p:cNvSpPr/>
          <p:nvPr/>
        </p:nvSpPr>
        <p:spPr>
          <a:xfrm>
            <a:off x="1201785" y="1111925"/>
            <a:ext cx="1071958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ABA11-CF60-697E-4C6A-C3CA7550083D}"/>
              </a:ext>
            </a:extLst>
          </p:cNvPr>
          <p:cNvSpPr/>
          <p:nvPr/>
        </p:nvSpPr>
        <p:spPr>
          <a:xfrm>
            <a:off x="352701" y="1111925"/>
            <a:ext cx="849084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F684B7-E979-A8F1-14FA-03B816440B70}"/>
              </a:ext>
            </a:extLst>
          </p:cNvPr>
          <p:cNvSpPr/>
          <p:nvPr/>
        </p:nvSpPr>
        <p:spPr>
          <a:xfrm>
            <a:off x="2273743" y="1111133"/>
            <a:ext cx="1357725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SCHENGEN</a:t>
            </a:r>
          </a:p>
        </p:txBody>
      </p:sp>
    </p:spTree>
    <p:extLst>
      <p:ext uri="{BB962C8B-B14F-4D97-AF65-F5344CB8AC3E}">
        <p14:creationId xmlns:p14="http://schemas.microsoft.com/office/powerpoint/2010/main" val="234985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AEDC-D286-B4B6-4C6D-B4B324D3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52B1F-7B7D-80BA-8A7E-C1A20A19A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ARRIVAL TRAVELLING TUNNEL #2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F5D902-05DF-9172-7FA8-3D669AF251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E6E6E6">
                    <a:lumMod val="90000"/>
                  </a:srgbClr>
                </a:solidFill>
              </a:rPr>
              <a:t>BRUSSELS AIRPORT | MEDIA PRODUCTS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8C1F0-DC7D-21E4-BD29-A1D01B0B2441}"/>
              </a:ext>
            </a:extLst>
          </p:cNvPr>
          <p:cNvSpPr/>
          <p:nvPr/>
        </p:nvSpPr>
        <p:spPr>
          <a:xfrm>
            <a:off x="2879969" y="1569344"/>
            <a:ext cx="6428491" cy="4680152"/>
          </a:xfrm>
          <a:prstGeom prst="rect">
            <a:avLst/>
          </a:prstGeom>
          <a:noFill/>
          <a:ln w="28575">
            <a:solidFill>
              <a:srgbClr val="2EA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D2D2B815-07D7-430F-E205-548F4BBFC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155" y="1631447"/>
            <a:ext cx="6290364" cy="4561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8BC13-865C-8039-441F-7B90060D5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604" y="4213860"/>
            <a:ext cx="364792" cy="36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69D961-A7D2-9D19-F653-76EBCA536935}"/>
              </a:ext>
            </a:extLst>
          </p:cNvPr>
          <p:cNvSpPr/>
          <p:nvPr/>
        </p:nvSpPr>
        <p:spPr>
          <a:xfrm>
            <a:off x="1201785" y="1111925"/>
            <a:ext cx="1071958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8610A-6842-68A4-807F-C7F326DCDA12}"/>
              </a:ext>
            </a:extLst>
          </p:cNvPr>
          <p:cNvSpPr/>
          <p:nvPr/>
        </p:nvSpPr>
        <p:spPr>
          <a:xfrm>
            <a:off x="352701" y="1111925"/>
            <a:ext cx="849084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3D149F-3A9E-C828-C911-9B638C438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203" y="159687"/>
            <a:ext cx="1302445" cy="1557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E19D31-4AEF-E044-76EE-3710BFE12B34}"/>
              </a:ext>
            </a:extLst>
          </p:cNvPr>
          <p:cNvSpPr/>
          <p:nvPr/>
        </p:nvSpPr>
        <p:spPr>
          <a:xfrm>
            <a:off x="2273743" y="1111925"/>
            <a:ext cx="1357725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SCHENGEN</a:t>
            </a:r>
          </a:p>
        </p:txBody>
      </p:sp>
    </p:spTree>
    <p:extLst>
      <p:ext uri="{BB962C8B-B14F-4D97-AF65-F5344CB8AC3E}">
        <p14:creationId xmlns:p14="http://schemas.microsoft.com/office/powerpoint/2010/main" val="61853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E9E7-FD95-8044-7E98-7EBBA4792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E8726-6535-2C55-7E98-AA3E78E921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ARRIVAL TRAVELLING TUNNEL #2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9AB04D-6095-8972-E38C-B0A63C4E38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E6E6E6">
                    <a:lumMod val="90000"/>
                  </a:srgbClr>
                </a:solidFill>
              </a:rPr>
              <a:t>BRUSSELS AIRPORT | MEDIA PRODUCTS</a:t>
            </a:r>
            <a:endParaRPr lang="fr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AF1A3-7AC4-E8E5-C31A-ED14B2B63132}"/>
              </a:ext>
            </a:extLst>
          </p:cNvPr>
          <p:cNvSpPr/>
          <p:nvPr/>
        </p:nvSpPr>
        <p:spPr>
          <a:xfrm>
            <a:off x="1201785" y="1111925"/>
            <a:ext cx="1071958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ARRIVALS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6FEE93-05EA-CEE8-78FF-E11C024DEF75}"/>
              </a:ext>
            </a:extLst>
          </p:cNvPr>
          <p:cNvSpPr/>
          <p:nvPr/>
        </p:nvSpPr>
        <p:spPr>
          <a:xfrm>
            <a:off x="352701" y="1111925"/>
            <a:ext cx="849084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70FC3-6766-981E-03AA-0C41C70DEEC5}"/>
              </a:ext>
            </a:extLst>
          </p:cNvPr>
          <p:cNvSpPr/>
          <p:nvPr/>
        </p:nvSpPr>
        <p:spPr>
          <a:xfrm>
            <a:off x="8018411" y="1590199"/>
            <a:ext cx="2971800" cy="6629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57F52-B1B2-0FFE-85BF-F74997E814E6}"/>
              </a:ext>
            </a:extLst>
          </p:cNvPr>
          <p:cNvSpPr txBox="1"/>
          <p:nvPr/>
        </p:nvSpPr>
        <p:spPr>
          <a:xfrm>
            <a:off x="8999204" y="1721614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fr-B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97859-3B01-88C1-FC8C-5899AB6F2561}"/>
              </a:ext>
            </a:extLst>
          </p:cNvPr>
          <p:cNvSpPr txBox="1"/>
          <p:nvPr/>
        </p:nvSpPr>
        <p:spPr>
          <a:xfrm>
            <a:off x="8018410" y="2286983"/>
            <a:ext cx="2971800" cy="2786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 of the file by our supplier. Corrections if needed with a 2 working days delay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 lead-time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 working days from receipt of files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 file with WeTransfer or similar to: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prodairport@jcdecaux.com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EA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E75E2C-9368-9626-3D01-B1B74FE24E02}"/>
              </a:ext>
            </a:extLst>
          </p:cNvPr>
          <p:cNvSpPr/>
          <p:nvPr/>
        </p:nvSpPr>
        <p:spPr>
          <a:xfrm>
            <a:off x="1201784" y="1590199"/>
            <a:ext cx="2971800" cy="6629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F4944-9A0E-F2D4-1AE9-6FBAE57C357F}"/>
              </a:ext>
            </a:extLst>
          </p:cNvPr>
          <p:cNvSpPr/>
          <p:nvPr/>
        </p:nvSpPr>
        <p:spPr>
          <a:xfrm>
            <a:off x="4610099" y="1593081"/>
            <a:ext cx="2971800" cy="6629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6B04A-90FE-079A-03CF-2D188F60D5B8}"/>
              </a:ext>
            </a:extLst>
          </p:cNvPr>
          <p:cNvSpPr txBox="1"/>
          <p:nvPr/>
        </p:nvSpPr>
        <p:spPr>
          <a:xfrm>
            <a:off x="4880666" y="1727480"/>
            <a:ext cx="2430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>
                <a:latin typeface="Arial" panose="020B0604020202020204" pitchFamily="34" charset="0"/>
                <a:cs typeface="Arial" panose="020B0604020202020204" pitchFamily="34" charset="0"/>
              </a:rPr>
              <a:t>Visual dimensions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67912-5838-A266-1421-2129A4B45CBC}"/>
              </a:ext>
            </a:extLst>
          </p:cNvPr>
          <p:cNvSpPr txBox="1"/>
          <p:nvPr/>
        </p:nvSpPr>
        <p:spPr>
          <a:xfrm>
            <a:off x="1435578" y="1721614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>
                <a:latin typeface="Arial" panose="020B0604020202020204" pitchFamily="34" charset="0"/>
                <a:cs typeface="Arial" panose="020B0604020202020204" pitchFamily="34" charset="0"/>
              </a:rPr>
              <a:t>File characteristics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3ABF1-660A-9239-7559-B04AD251F1E4}"/>
              </a:ext>
            </a:extLst>
          </p:cNvPr>
          <p:cNvSpPr txBox="1"/>
          <p:nvPr/>
        </p:nvSpPr>
        <p:spPr>
          <a:xfrm>
            <a:off x="4610099" y="2286983"/>
            <a:ext cx="2971800" cy="269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Visible Area: 1132 cm x 162 </a:t>
            </a:r>
            <a:r>
              <a:rPr lang="en-US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 corresponding to the visible part of the layout once installed. All elements out of this area / format are in the bleed part and will not be visible.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EA3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1200" b="1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Format: 1152 cm x 182 cm</a:t>
            </a:r>
            <a:b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format of the file to be supplied. Format corresponding to the visible format + bleed. </a:t>
            </a:r>
            <a:b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include any text, logo or pictures you want to have visible in the bleed part.</a:t>
            </a:r>
            <a:b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 is technically needed and will not be visible on the final installed layout.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66100-A63A-CD8A-096F-C60DCB358280}"/>
              </a:ext>
            </a:extLst>
          </p:cNvPr>
          <p:cNvSpPr txBox="1"/>
          <p:nvPr/>
        </p:nvSpPr>
        <p:spPr>
          <a:xfrm>
            <a:off x="1201784" y="2253139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Adobe PDF is the standard for the exchange of composite digital files.</a:t>
            </a:r>
          </a:p>
          <a:p>
            <a:pPr lvl="0" algn="just">
              <a:spcBef>
                <a:spcPts val="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The creation of Adobe PDF files can easily be done from Adobe </a:t>
            </a: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Indesign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defRPr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en-US" sz="1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We only accept Adobe PDF (1.4 to 1.7) files. (1 visual = 1 PDF)</a:t>
            </a:r>
          </a:p>
          <a:p>
            <a:pPr lvl="0" algn="just">
              <a:spcBef>
                <a:spcPts val="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• The size of the pdf file must be 1/10 of the real format </a:t>
            </a:r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+ 10 mm bleed</a:t>
            </a:r>
          </a:p>
          <a:p>
            <a:pPr lvl="0" algn="just">
              <a:spcBef>
                <a:spcPts val="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• The image resolution should be 450 dpi (on 1/10 file size)</a:t>
            </a:r>
          </a:p>
          <a:p>
            <a:pPr lvl="0" algn="just">
              <a:spcBef>
                <a:spcPts val="0"/>
              </a:spcBef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• All elements (images and vector) used in the document must be in CMYK (No RGB or spot color)</a:t>
            </a:r>
          </a:p>
          <a:p>
            <a:pPr algn="just">
              <a:defRPr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For more information on how to create a valid Adobe PDF file look to the </a:t>
            </a:r>
            <a:r>
              <a:rPr lang="en-US" sz="1100" err="1">
                <a:latin typeface="Arial" panose="020B0604020202020204" pitchFamily="34" charset="0"/>
                <a:cs typeface="Arial" panose="020B0604020202020204" pitchFamily="34" charset="0"/>
              </a:rPr>
              <a:t>userguide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 page “HOW MAKE A GOOD PDF”.</a:t>
            </a:r>
          </a:p>
          <a:p>
            <a:pPr algn="just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F31E69-E8B2-1A7D-724D-B87E226E05AB}"/>
              </a:ext>
            </a:extLst>
          </p:cNvPr>
          <p:cNvSpPr/>
          <p:nvPr/>
        </p:nvSpPr>
        <p:spPr>
          <a:xfrm>
            <a:off x="4449091" y="5754082"/>
            <a:ext cx="3283616" cy="635749"/>
          </a:xfrm>
          <a:prstGeom prst="rect">
            <a:avLst/>
          </a:prstGeom>
          <a:solidFill>
            <a:srgbClr val="2EA3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5C6341-D667-C5C2-146F-FD2B819144B3}"/>
              </a:ext>
            </a:extLst>
          </p:cNvPr>
          <p:cNvSpPr/>
          <p:nvPr/>
        </p:nvSpPr>
        <p:spPr>
          <a:xfrm>
            <a:off x="4511876" y="5834410"/>
            <a:ext cx="3168247" cy="4753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33738B-1922-62B4-BCE6-C2D0D2D64CCE}"/>
              </a:ext>
            </a:extLst>
          </p:cNvPr>
          <p:cNvSpPr txBox="1"/>
          <p:nvPr/>
        </p:nvSpPr>
        <p:spPr>
          <a:xfrm>
            <a:off x="5740543" y="607807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>
                <a:solidFill>
                  <a:schemeClr val="bg1"/>
                </a:solidFill>
              </a:rPr>
              <a:t>1132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122F7C-63C2-6949-BB13-A887BE756506}"/>
              </a:ext>
            </a:extLst>
          </p:cNvPr>
          <p:cNvSpPr txBox="1"/>
          <p:nvPr/>
        </p:nvSpPr>
        <p:spPr>
          <a:xfrm rot="16200000">
            <a:off x="7401823" y="5952404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b="1">
                <a:solidFill>
                  <a:schemeClr val="bg1"/>
                </a:solidFill>
              </a:rPr>
              <a:t>162</a:t>
            </a:r>
            <a:endParaRPr lang="en-US" sz="900" b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4796B7-F433-3B27-EE32-4E4F921CBECC}"/>
              </a:ext>
            </a:extLst>
          </p:cNvPr>
          <p:cNvSpPr/>
          <p:nvPr/>
        </p:nvSpPr>
        <p:spPr>
          <a:xfrm>
            <a:off x="5713204" y="5500182"/>
            <a:ext cx="599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000" b="1">
                <a:solidFill>
                  <a:srgbClr val="2EA3FF"/>
                </a:solidFill>
                <a:cs typeface="Aharoni" panose="02010803020104030203"/>
              </a:rPr>
              <a:t>1152</a:t>
            </a:r>
            <a:r>
              <a:rPr lang="en-US" sz="1000" b="1">
                <a:solidFill>
                  <a:srgbClr val="17FFE7"/>
                </a:solidFill>
                <a:cs typeface="Aharoni" panose="02010803020104030203"/>
              </a:rPr>
              <a:t>  </a:t>
            </a:r>
            <a:endParaRPr lang="nl-NL" sz="1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515274-07EA-07DD-48FE-B7CB98FBF798}"/>
              </a:ext>
            </a:extLst>
          </p:cNvPr>
          <p:cNvSpPr/>
          <p:nvPr/>
        </p:nvSpPr>
        <p:spPr>
          <a:xfrm rot="16200000">
            <a:off x="7637683" y="5925284"/>
            <a:ext cx="426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000" b="1">
                <a:solidFill>
                  <a:srgbClr val="2EA3FF"/>
                </a:solidFill>
                <a:cs typeface="Aharoni" panose="02010803020104030203"/>
              </a:rPr>
              <a:t>182</a:t>
            </a:r>
            <a:r>
              <a:rPr lang="en-US" sz="1000" b="1">
                <a:solidFill>
                  <a:srgbClr val="17FFE7"/>
                </a:solidFill>
                <a:cs typeface="Aharoni" panose="02010803020104030203"/>
              </a:rPr>
              <a:t>  </a:t>
            </a:r>
            <a:endParaRPr lang="nl-NL" sz="1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02C531D-19A1-97D1-793D-AA0E49DA74E7}"/>
              </a:ext>
            </a:extLst>
          </p:cNvPr>
          <p:cNvSpPr/>
          <p:nvPr/>
        </p:nvSpPr>
        <p:spPr>
          <a:xfrm>
            <a:off x="1201785" y="1584333"/>
            <a:ext cx="2971800" cy="6629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920269-E7F3-6415-F9D0-793E68671CAF}"/>
              </a:ext>
            </a:extLst>
          </p:cNvPr>
          <p:cNvSpPr txBox="1"/>
          <p:nvPr/>
        </p:nvSpPr>
        <p:spPr>
          <a:xfrm>
            <a:off x="4880667" y="1721614"/>
            <a:ext cx="2430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>
                <a:latin typeface="Arial" panose="020B0604020202020204" pitchFamily="34" charset="0"/>
                <a:cs typeface="Arial" panose="020B0604020202020204" pitchFamily="34" charset="0"/>
              </a:rPr>
              <a:t>Visual dimensions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A2447-6B40-1809-D467-1317CA74389B}"/>
              </a:ext>
            </a:extLst>
          </p:cNvPr>
          <p:cNvSpPr txBox="1"/>
          <p:nvPr/>
        </p:nvSpPr>
        <p:spPr>
          <a:xfrm>
            <a:off x="1435579" y="1715748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>
                <a:latin typeface="Arial" panose="020B0604020202020204" pitchFamily="34" charset="0"/>
                <a:cs typeface="Arial" panose="020B0604020202020204" pitchFamily="34" charset="0"/>
              </a:rPr>
              <a:t>File characteristics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706AB-E98D-A343-F00C-7A0E89122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203" y="159687"/>
            <a:ext cx="1302445" cy="155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0B3FCD-BA59-61DD-E842-894C306EFE71}"/>
              </a:ext>
            </a:extLst>
          </p:cNvPr>
          <p:cNvSpPr/>
          <p:nvPr/>
        </p:nvSpPr>
        <p:spPr>
          <a:xfrm>
            <a:off x="2273743" y="1107017"/>
            <a:ext cx="1357725" cy="21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1000">
                <a:solidFill>
                  <a:srgbClr val="2EA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SCHENGEN</a:t>
            </a:r>
          </a:p>
        </p:txBody>
      </p:sp>
    </p:spTree>
    <p:extLst>
      <p:ext uri="{BB962C8B-B14F-4D97-AF65-F5344CB8AC3E}">
        <p14:creationId xmlns:p14="http://schemas.microsoft.com/office/powerpoint/2010/main" val="323141865"/>
      </p:ext>
    </p:extLst>
  </p:cSld>
  <p:clrMapOvr>
    <a:masterClrMapping/>
  </p:clrMapOvr>
</p:sld>
</file>

<file path=ppt/theme/theme1.xml><?xml version="1.0" encoding="utf-8"?>
<a:theme xmlns:a="http://schemas.openxmlformats.org/drawingml/2006/main" name="Impact">
  <a:themeElements>
    <a:clrScheme name="Airport Colours">
      <a:dk1>
        <a:srgbClr val="20232F"/>
      </a:dk1>
      <a:lt1>
        <a:srgbClr val="FFFFFF"/>
      </a:lt1>
      <a:dk2>
        <a:srgbClr val="20232F"/>
      </a:dk2>
      <a:lt2>
        <a:srgbClr val="FFFFFF"/>
      </a:lt2>
      <a:accent1>
        <a:srgbClr val="2EA3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A5A5A5"/>
      </a:accent5>
      <a:accent6>
        <a:srgbClr val="7F7F7F"/>
      </a:accent6>
      <a:hlink>
        <a:srgbClr val="2EA3FF"/>
      </a:hlink>
      <a:folHlink>
        <a:srgbClr val="2EA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399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Aptos</vt:lpstr>
      <vt:lpstr>Arial</vt:lpstr>
      <vt:lpstr>Wingdings</vt:lpstr>
      <vt:lpstr>Impact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FONTAINE Pascal</dc:creator>
  <cp:lastModifiedBy>FONTAINE Pascal</cp:lastModifiedBy>
  <cp:revision>25</cp:revision>
  <dcterms:created xsi:type="dcterms:W3CDTF">2025-01-24T08:54:24Z</dcterms:created>
  <dcterms:modified xsi:type="dcterms:W3CDTF">2025-01-24T11:18:27Z</dcterms:modified>
</cp:coreProperties>
</file>